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685" r:id="rId2"/>
    <p:sldId id="683" r:id="rId3"/>
  </p:sldIdLst>
  <p:sldSz cx="9144000" cy="6858000" type="screen4x3"/>
  <p:notesSz cx="7099300" cy="10234613"/>
  <p:embeddedFontLst>
    <p:embeddedFont>
      <p:font typeface="Verdana" pitchFamily="34" charset="0"/>
      <p:regular r:id="rId6"/>
      <p:bold r:id="rId7"/>
      <p:italic r:id="rId8"/>
      <p:boldItalic r:id="rId9"/>
    </p:embeddedFont>
    <p:embeddedFont>
      <p:font typeface="Wingdings 2" pitchFamily="18" charset="2"/>
      <p:regular r:id="rId10"/>
    </p:embeddedFont>
    <p:embeddedFont>
      <p:font typeface="Tahoma" pitchFamily="34" charset="0"/>
      <p:regular r:id="rId11"/>
      <p:bold r:id="rId12"/>
    </p:embeddedFont>
  </p:embeddedFontLst>
  <p:defaultTextStyle>
    <a:defPPr>
      <a:defRPr lang="es-ES"/>
    </a:defPPr>
    <a:lvl1pPr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88C7E"/>
    <a:srgbClr val="7030A0"/>
    <a:srgbClr val="0099B8"/>
    <a:srgbClr val="5C751D"/>
    <a:srgbClr val="B9CAD5"/>
    <a:srgbClr val="8EAABC"/>
    <a:srgbClr val="6A8C20"/>
    <a:srgbClr val="9B4362"/>
    <a:srgbClr val="AC46DA"/>
    <a:srgbClr val="6A7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654" autoAdjust="0"/>
  </p:normalViewPr>
  <p:slideViewPr>
    <p:cSldViewPr snapToGrid="0" showGuides="1">
      <p:cViewPr>
        <p:scale>
          <a:sx n="70" d="100"/>
          <a:sy n="70" d="100"/>
        </p:scale>
        <p:origin x="-1170" y="-870"/>
      </p:cViewPr>
      <p:guideLst>
        <p:guide orient="horz" pos="1020"/>
        <p:guide orient="horz" pos="1376"/>
        <p:guide orient="horz" pos="1727"/>
        <p:guide orient="horz" pos="4044"/>
        <p:guide orient="horz" pos="4219"/>
        <p:guide pos="2880"/>
        <p:guide pos="385"/>
        <p:guide pos="5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384" y="162"/>
      </p:cViewPr>
      <p:guideLst>
        <p:guide orient="horz" pos="3224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t" anchorCtr="0" compatLnSpc="1">
            <a:prstTxWarp prst="textNoShape">
              <a:avLst/>
            </a:prstTxWarp>
          </a:bodyPr>
          <a:lstStyle>
            <a:lvl1pPr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40" y="4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t" anchorCtr="0" compatLnSpc="1">
            <a:prstTxWarp prst="textNoShape">
              <a:avLst/>
            </a:prstTxWarp>
          </a:bodyPr>
          <a:lstStyle>
            <a:lvl1pPr algn="r"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1896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b" anchorCtr="0" compatLnSpc="1">
            <a:prstTxWarp prst="textNoShape">
              <a:avLst/>
            </a:prstTxWarp>
          </a:bodyPr>
          <a:lstStyle>
            <a:lvl1pPr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40" y="9721896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b" anchorCtr="0" compatLnSpc="1">
            <a:prstTxWarp prst="textNoShape">
              <a:avLst/>
            </a:prstTxWarp>
          </a:bodyPr>
          <a:lstStyle>
            <a:lvl1pPr algn="r"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B3657CA-F37D-43C9-9EEE-CEED4D33C9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351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5950" y="330200"/>
            <a:ext cx="5832475" cy="4375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2105" y="5117309"/>
            <a:ext cx="5859606" cy="4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677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350" indent="-133350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q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266700" indent="-131763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m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87350" indent="-119063" algn="l" rtl="0" eaLnBrk="0" fontAlgn="base" hangingPunct="0">
      <a:lnSpc>
        <a:spcPts val="1200"/>
      </a:lnSpc>
      <a:spcBef>
        <a:spcPct val="0"/>
      </a:spcBef>
      <a:spcAft>
        <a:spcPts val="500"/>
      </a:spcAft>
      <a:buClr>
        <a:srgbClr val="B80000"/>
      </a:buClr>
      <a:buFont typeface="Wingdings 2" pitchFamily="18" charset="2"/>
      <a:buChar char="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3 Marcador de notas"/>
          <p:cNvSpPr>
            <a:spLocks noGrp="1"/>
          </p:cNvSpPr>
          <p:nvPr/>
        </p:nvSpPr>
        <p:spPr bwMode="auto">
          <a:xfrm>
            <a:off x="582105" y="5117309"/>
            <a:ext cx="5859606" cy="4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9397" indent="-139397" eaLnBrk="0" hangingPunct="0">
              <a:lnSpc>
                <a:spcPts val="1150"/>
              </a:lnSpc>
              <a:spcAft>
                <a:spcPts val="523"/>
              </a:spcAft>
              <a:buClr>
                <a:srgbClr val="B80000"/>
              </a:buClr>
              <a:buSzPct val="85000"/>
              <a:buFont typeface="ZapfDingbats" pitchFamily="82" charset="2"/>
              <a:buChar char="q"/>
            </a:pPr>
            <a:endParaRPr lang="es-E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45"/>
          <p:cNvSpPr>
            <a:spLocks/>
          </p:cNvSpPr>
          <p:nvPr userDrawn="1"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Freeform 1240"/>
          <p:cNvSpPr>
            <a:spLocks/>
          </p:cNvSpPr>
          <p:nvPr userDrawn="1"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Freeform 199"/>
          <p:cNvSpPr>
            <a:spLocks/>
          </p:cNvSpPr>
          <p:nvPr userDrawn="1"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7" name="Group 38"/>
          <p:cNvGrpSpPr>
            <a:grpSpLocks noChangeAspect="1"/>
          </p:cNvGrpSpPr>
          <p:nvPr userDrawn="1"/>
        </p:nvGrpSpPr>
        <p:grpSpPr bwMode="auto">
          <a:xfrm>
            <a:off x="-365126" y="3316297"/>
            <a:ext cx="1952627" cy="3097228"/>
            <a:chOff x="251" y="1369"/>
            <a:chExt cx="1230" cy="1951"/>
          </a:xfrm>
        </p:grpSpPr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8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0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2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3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4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6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7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8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0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1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3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4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5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7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8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9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3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4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5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6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7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0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1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2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3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4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5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6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7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8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9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0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1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2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3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4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5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7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8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9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0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1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2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3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4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5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6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7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8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9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0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1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2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3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4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5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6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7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8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9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0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1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2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3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4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5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6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7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8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9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0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1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2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3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4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5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6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7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8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9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0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1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2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3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4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5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6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7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8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9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0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1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2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3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8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9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0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3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64" name="Freeform 34"/>
          <p:cNvSpPr>
            <a:spLocks noEditPoints="1"/>
          </p:cNvSpPr>
          <p:nvPr userDrawn="1"/>
        </p:nvSpPr>
        <p:spPr bwMode="auto">
          <a:xfrm>
            <a:off x="1105091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5" name="Freeform 29"/>
          <p:cNvSpPr>
            <a:spLocks/>
          </p:cNvSpPr>
          <p:nvPr userDrawn="1"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166" name="179 Grupo"/>
          <p:cNvGrpSpPr/>
          <p:nvPr userDrawn="1"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167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8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" name="2 Rectángulo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grpSp>
        <p:nvGrpSpPr>
          <p:cNvPr id="173" name="172 Grupo"/>
          <p:cNvGrpSpPr/>
          <p:nvPr userDrawn="1"/>
        </p:nvGrpSpPr>
        <p:grpSpPr>
          <a:xfrm>
            <a:off x="611188" y="1435100"/>
            <a:ext cx="7877175" cy="1081309"/>
            <a:chOff x="611188" y="4908496"/>
            <a:chExt cx="7877175" cy="892682"/>
          </a:xfrm>
        </p:grpSpPr>
        <p:sp>
          <p:nvSpPr>
            <p:cNvPr id="174" name="AutoShape 8"/>
            <p:cNvSpPr>
              <a:spLocks noChangeArrowheads="1"/>
            </p:cNvSpPr>
            <p:nvPr/>
          </p:nvSpPr>
          <p:spPr bwMode="gray">
            <a:xfrm>
              <a:off x="629688" y="4908496"/>
              <a:ext cx="7843876" cy="8002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608390">
                      <a:alpha val="13000"/>
                    </a:srgbClr>
                  </a:gs>
                  <a:gs pos="50000">
                    <a:schemeClr val="accent1">
                      <a:shade val="67500"/>
                      <a:satMod val="115000"/>
                      <a:alpha val="61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175" name="AutoShape 9"/>
            <p:cNvSpPr>
              <a:spLocks noChangeArrowheads="1"/>
            </p:cNvSpPr>
            <p:nvPr/>
          </p:nvSpPr>
          <p:spPr bwMode="gray">
            <a:xfrm>
              <a:off x="611188" y="4973483"/>
              <a:ext cx="7877175" cy="8276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AEAEA"/>
                </a:gs>
                <a:gs pos="40000">
                  <a:srgbClr val="F9F9F9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>
              <a:outerShdw blurRad="190500" dist="63500" dir="4293903" algn="ctr" rotWithShape="0">
                <a:srgbClr val="808080">
                  <a:alpha val="54000"/>
                </a:srgbClr>
              </a:outerShdw>
            </a:effectLst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573088" y="1555750"/>
            <a:ext cx="7923212" cy="844550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3200"/>
              </a:lnSpc>
              <a:defRPr sz="2800" cap="none" baseline="0"/>
            </a:lvl1pPr>
          </a:lstStyle>
          <a:p>
            <a:r>
              <a:rPr lang="es-ES" dirty="0" smtClean="0"/>
              <a:t>Título capítulo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7885112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4816363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8" name="Freeform 32"/>
          <p:cNvSpPr>
            <a:spLocks/>
          </p:cNvSpPr>
          <p:nvPr userDrawn="1"/>
        </p:nvSpPr>
        <p:spPr bwMode="auto">
          <a:xfrm>
            <a:off x="0" y="485775"/>
            <a:ext cx="7945438" cy="1133475"/>
          </a:xfrm>
          <a:custGeom>
            <a:avLst/>
            <a:gdLst/>
            <a:ahLst/>
            <a:cxnLst>
              <a:cxn ang="0">
                <a:pos x="44" y="215"/>
              </a:cxn>
              <a:cxn ang="0">
                <a:pos x="152" y="182"/>
              </a:cxn>
              <a:cxn ang="0">
                <a:pos x="282" y="145"/>
              </a:cxn>
              <a:cxn ang="0">
                <a:pos x="432" y="108"/>
              </a:cxn>
              <a:cxn ang="0">
                <a:pos x="512" y="89"/>
              </a:cxn>
              <a:cxn ang="0">
                <a:pos x="596" y="72"/>
              </a:cxn>
              <a:cxn ang="0">
                <a:pos x="638" y="63"/>
              </a:cxn>
              <a:cxn ang="0">
                <a:pos x="725" y="48"/>
              </a:cxn>
              <a:cxn ang="0">
                <a:pos x="814" y="34"/>
              </a:cxn>
              <a:cxn ang="0">
                <a:pos x="905" y="22"/>
              </a:cxn>
              <a:cxn ang="0">
                <a:pos x="996" y="12"/>
              </a:cxn>
              <a:cxn ang="0">
                <a:pos x="1086" y="5"/>
              </a:cxn>
              <a:cxn ang="0">
                <a:pos x="1177" y="1"/>
              </a:cxn>
              <a:cxn ang="0">
                <a:pos x="1267" y="3"/>
              </a:cxn>
              <a:cxn ang="0">
                <a:pos x="1353" y="10"/>
              </a:cxn>
              <a:cxn ang="0">
                <a:pos x="1467" y="21"/>
              </a:cxn>
              <a:cxn ang="0">
                <a:pos x="1533" y="29"/>
              </a:cxn>
              <a:cxn ang="0">
                <a:pos x="1649" y="45"/>
              </a:cxn>
              <a:cxn ang="0">
                <a:pos x="1700" y="54"/>
              </a:cxn>
              <a:cxn ang="0">
                <a:pos x="1791" y="72"/>
              </a:cxn>
              <a:cxn ang="0">
                <a:pos x="1914" y="102"/>
              </a:cxn>
              <a:cxn ang="0">
                <a:pos x="2038" y="133"/>
              </a:cxn>
              <a:cxn ang="0">
                <a:pos x="2132" y="155"/>
              </a:cxn>
              <a:cxn ang="0">
                <a:pos x="2243" y="177"/>
              </a:cxn>
              <a:cxn ang="0">
                <a:pos x="2377" y="200"/>
              </a:cxn>
              <a:cxn ang="0">
                <a:pos x="2541" y="223"/>
              </a:cxn>
              <a:cxn ang="0">
                <a:pos x="2636" y="235"/>
              </a:cxn>
              <a:cxn ang="0">
                <a:pos x="2740" y="247"/>
              </a:cxn>
              <a:cxn ang="0">
                <a:pos x="2916" y="264"/>
              </a:cxn>
              <a:cxn ang="0">
                <a:pos x="3119" y="282"/>
              </a:cxn>
              <a:cxn ang="0">
                <a:pos x="3434" y="305"/>
              </a:cxn>
              <a:cxn ang="0">
                <a:pos x="3808" y="329"/>
              </a:cxn>
              <a:cxn ang="0">
                <a:pos x="4129" y="322"/>
              </a:cxn>
              <a:cxn ang="0">
                <a:pos x="4531" y="317"/>
              </a:cxn>
              <a:cxn ang="0">
                <a:pos x="4726" y="317"/>
              </a:cxn>
              <a:cxn ang="0">
                <a:pos x="4814" y="318"/>
              </a:cxn>
              <a:cxn ang="0">
                <a:pos x="4891" y="319"/>
              </a:cxn>
              <a:cxn ang="0">
                <a:pos x="4956" y="322"/>
              </a:cxn>
              <a:cxn ang="0">
                <a:pos x="5005" y="325"/>
              </a:cxn>
              <a:cxn ang="0">
                <a:pos x="4379" y="632"/>
              </a:cxn>
              <a:cxn ang="0">
                <a:pos x="3128" y="632"/>
              </a:cxn>
              <a:cxn ang="0">
                <a:pos x="1876" y="632"/>
              </a:cxn>
              <a:cxn ang="0">
                <a:pos x="625" y="632"/>
              </a:cxn>
              <a:cxn ang="0">
                <a:pos x="0" y="229"/>
              </a:cxn>
            </a:cxnLst>
            <a:rect l="0" t="0" r="r" b="b"/>
            <a:pathLst>
              <a:path w="5005" h="632">
                <a:moveTo>
                  <a:pt x="0" y="229"/>
                </a:moveTo>
                <a:lnTo>
                  <a:pt x="44" y="215"/>
                </a:lnTo>
                <a:lnTo>
                  <a:pt x="95" y="199"/>
                </a:lnTo>
                <a:lnTo>
                  <a:pt x="152" y="182"/>
                </a:lnTo>
                <a:lnTo>
                  <a:pt x="215" y="164"/>
                </a:lnTo>
                <a:lnTo>
                  <a:pt x="282" y="145"/>
                </a:lnTo>
                <a:lnTo>
                  <a:pt x="355" y="127"/>
                </a:lnTo>
                <a:lnTo>
                  <a:pt x="432" y="108"/>
                </a:lnTo>
                <a:lnTo>
                  <a:pt x="472" y="98"/>
                </a:lnTo>
                <a:lnTo>
                  <a:pt x="512" y="89"/>
                </a:lnTo>
                <a:lnTo>
                  <a:pt x="554" y="81"/>
                </a:lnTo>
                <a:lnTo>
                  <a:pt x="596" y="72"/>
                </a:lnTo>
                <a:lnTo>
                  <a:pt x="617" y="68"/>
                </a:lnTo>
                <a:lnTo>
                  <a:pt x="638" y="63"/>
                </a:lnTo>
                <a:lnTo>
                  <a:pt x="682" y="55"/>
                </a:lnTo>
                <a:lnTo>
                  <a:pt x="725" y="48"/>
                </a:lnTo>
                <a:lnTo>
                  <a:pt x="770" y="41"/>
                </a:lnTo>
                <a:lnTo>
                  <a:pt x="814" y="34"/>
                </a:lnTo>
                <a:lnTo>
                  <a:pt x="860" y="27"/>
                </a:lnTo>
                <a:lnTo>
                  <a:pt x="905" y="22"/>
                </a:lnTo>
                <a:lnTo>
                  <a:pt x="950" y="16"/>
                </a:lnTo>
                <a:lnTo>
                  <a:pt x="996" y="12"/>
                </a:lnTo>
                <a:lnTo>
                  <a:pt x="1041" y="8"/>
                </a:lnTo>
                <a:lnTo>
                  <a:pt x="1086" y="5"/>
                </a:lnTo>
                <a:lnTo>
                  <a:pt x="1132" y="3"/>
                </a:lnTo>
                <a:lnTo>
                  <a:pt x="1177" y="1"/>
                </a:lnTo>
                <a:lnTo>
                  <a:pt x="1221" y="0"/>
                </a:lnTo>
                <a:lnTo>
                  <a:pt x="1267" y="3"/>
                </a:lnTo>
                <a:lnTo>
                  <a:pt x="1311" y="7"/>
                </a:lnTo>
                <a:lnTo>
                  <a:pt x="1353" y="10"/>
                </a:lnTo>
                <a:lnTo>
                  <a:pt x="1393" y="14"/>
                </a:lnTo>
                <a:lnTo>
                  <a:pt x="1467" y="21"/>
                </a:lnTo>
                <a:lnTo>
                  <a:pt x="1501" y="25"/>
                </a:lnTo>
                <a:lnTo>
                  <a:pt x="1533" y="29"/>
                </a:lnTo>
                <a:lnTo>
                  <a:pt x="1594" y="37"/>
                </a:lnTo>
                <a:lnTo>
                  <a:pt x="1649" y="45"/>
                </a:lnTo>
                <a:lnTo>
                  <a:pt x="1675" y="50"/>
                </a:lnTo>
                <a:lnTo>
                  <a:pt x="1700" y="54"/>
                </a:lnTo>
                <a:lnTo>
                  <a:pt x="1747" y="63"/>
                </a:lnTo>
                <a:lnTo>
                  <a:pt x="1791" y="72"/>
                </a:lnTo>
                <a:lnTo>
                  <a:pt x="1833" y="82"/>
                </a:lnTo>
                <a:lnTo>
                  <a:pt x="1914" y="102"/>
                </a:lnTo>
                <a:lnTo>
                  <a:pt x="1995" y="122"/>
                </a:lnTo>
                <a:lnTo>
                  <a:pt x="2038" y="133"/>
                </a:lnTo>
                <a:lnTo>
                  <a:pt x="2083" y="144"/>
                </a:lnTo>
                <a:lnTo>
                  <a:pt x="2132" y="155"/>
                </a:lnTo>
                <a:lnTo>
                  <a:pt x="2185" y="166"/>
                </a:lnTo>
                <a:lnTo>
                  <a:pt x="2243" y="177"/>
                </a:lnTo>
                <a:lnTo>
                  <a:pt x="2307" y="189"/>
                </a:lnTo>
                <a:lnTo>
                  <a:pt x="2377" y="200"/>
                </a:lnTo>
                <a:lnTo>
                  <a:pt x="2455" y="212"/>
                </a:lnTo>
                <a:lnTo>
                  <a:pt x="2541" y="223"/>
                </a:lnTo>
                <a:lnTo>
                  <a:pt x="2587" y="229"/>
                </a:lnTo>
                <a:lnTo>
                  <a:pt x="2636" y="235"/>
                </a:lnTo>
                <a:lnTo>
                  <a:pt x="2687" y="241"/>
                </a:lnTo>
                <a:lnTo>
                  <a:pt x="2740" y="247"/>
                </a:lnTo>
                <a:lnTo>
                  <a:pt x="2855" y="258"/>
                </a:lnTo>
                <a:lnTo>
                  <a:pt x="2916" y="264"/>
                </a:lnTo>
                <a:lnTo>
                  <a:pt x="2981" y="270"/>
                </a:lnTo>
                <a:lnTo>
                  <a:pt x="3119" y="282"/>
                </a:lnTo>
                <a:lnTo>
                  <a:pt x="3270" y="294"/>
                </a:lnTo>
                <a:lnTo>
                  <a:pt x="3434" y="305"/>
                </a:lnTo>
                <a:lnTo>
                  <a:pt x="3613" y="317"/>
                </a:lnTo>
                <a:lnTo>
                  <a:pt x="3808" y="329"/>
                </a:lnTo>
                <a:lnTo>
                  <a:pt x="3964" y="325"/>
                </a:lnTo>
                <a:lnTo>
                  <a:pt x="4129" y="322"/>
                </a:lnTo>
                <a:lnTo>
                  <a:pt x="4325" y="319"/>
                </a:lnTo>
                <a:lnTo>
                  <a:pt x="4531" y="317"/>
                </a:lnTo>
                <a:lnTo>
                  <a:pt x="4631" y="317"/>
                </a:lnTo>
                <a:lnTo>
                  <a:pt x="4726" y="317"/>
                </a:lnTo>
                <a:lnTo>
                  <a:pt x="4771" y="317"/>
                </a:lnTo>
                <a:lnTo>
                  <a:pt x="4814" y="318"/>
                </a:lnTo>
                <a:lnTo>
                  <a:pt x="4854" y="319"/>
                </a:lnTo>
                <a:lnTo>
                  <a:pt x="4891" y="319"/>
                </a:lnTo>
                <a:lnTo>
                  <a:pt x="4925" y="320"/>
                </a:lnTo>
                <a:lnTo>
                  <a:pt x="4956" y="322"/>
                </a:lnTo>
                <a:lnTo>
                  <a:pt x="4983" y="323"/>
                </a:lnTo>
                <a:lnTo>
                  <a:pt x="5005" y="325"/>
                </a:lnTo>
                <a:lnTo>
                  <a:pt x="5005" y="632"/>
                </a:lnTo>
                <a:lnTo>
                  <a:pt x="4379" y="632"/>
                </a:lnTo>
                <a:lnTo>
                  <a:pt x="3753" y="632"/>
                </a:lnTo>
                <a:lnTo>
                  <a:pt x="3128" y="632"/>
                </a:lnTo>
                <a:lnTo>
                  <a:pt x="2503" y="632"/>
                </a:lnTo>
                <a:lnTo>
                  <a:pt x="1876" y="632"/>
                </a:lnTo>
                <a:lnTo>
                  <a:pt x="1251" y="632"/>
                </a:lnTo>
                <a:lnTo>
                  <a:pt x="625" y="632"/>
                </a:lnTo>
                <a:lnTo>
                  <a:pt x="0" y="632"/>
                </a:lnTo>
                <a:lnTo>
                  <a:pt x="0" y="229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7" name="Freeform 21"/>
          <p:cNvSpPr>
            <a:spLocks/>
          </p:cNvSpPr>
          <p:nvPr userDrawn="1"/>
        </p:nvSpPr>
        <p:spPr bwMode="auto">
          <a:xfrm>
            <a:off x="2735263" y="1031874"/>
            <a:ext cx="6408737" cy="549275"/>
          </a:xfrm>
          <a:custGeom>
            <a:avLst/>
            <a:gdLst/>
            <a:ahLst/>
            <a:cxnLst>
              <a:cxn ang="0">
                <a:pos x="218" y="151"/>
              </a:cxn>
              <a:cxn ang="0">
                <a:pos x="397" y="143"/>
              </a:cxn>
              <a:cxn ang="0">
                <a:pos x="567" y="135"/>
              </a:cxn>
              <a:cxn ang="0">
                <a:pos x="730" y="126"/>
              </a:cxn>
              <a:cxn ang="0">
                <a:pos x="885" y="118"/>
              </a:cxn>
              <a:cxn ang="0">
                <a:pos x="1172" y="101"/>
              </a:cxn>
              <a:cxn ang="0">
                <a:pos x="1433" y="84"/>
              </a:cxn>
              <a:cxn ang="0">
                <a:pos x="1674" y="67"/>
              </a:cxn>
              <a:cxn ang="0">
                <a:pos x="1897" y="51"/>
              </a:cxn>
              <a:cxn ang="0">
                <a:pos x="2108" y="37"/>
              </a:cxn>
              <a:cxn ang="0">
                <a:pos x="2209" y="31"/>
              </a:cxn>
              <a:cxn ang="0">
                <a:pos x="2308" y="25"/>
              </a:cxn>
              <a:cxn ang="0">
                <a:pos x="2502" y="14"/>
              </a:cxn>
              <a:cxn ang="0">
                <a:pos x="2599" y="10"/>
              </a:cxn>
              <a:cxn ang="0">
                <a:pos x="2695" y="6"/>
              </a:cxn>
              <a:cxn ang="0">
                <a:pos x="2792" y="4"/>
              </a:cxn>
              <a:cxn ang="0">
                <a:pos x="2890" y="2"/>
              </a:cxn>
              <a:cxn ang="0">
                <a:pos x="2990" y="1"/>
              </a:cxn>
              <a:cxn ang="0">
                <a:pos x="3091" y="0"/>
              </a:cxn>
              <a:cxn ang="0">
                <a:pos x="3196" y="1"/>
              </a:cxn>
              <a:cxn ang="0">
                <a:pos x="3249" y="2"/>
              </a:cxn>
              <a:cxn ang="0">
                <a:pos x="3303" y="3"/>
              </a:cxn>
              <a:cxn ang="0">
                <a:pos x="3414" y="6"/>
              </a:cxn>
              <a:cxn ang="0">
                <a:pos x="3529" y="10"/>
              </a:cxn>
              <a:cxn ang="0">
                <a:pos x="3648" y="16"/>
              </a:cxn>
              <a:cxn ang="0">
                <a:pos x="3772" y="22"/>
              </a:cxn>
              <a:cxn ang="0">
                <a:pos x="3836" y="26"/>
              </a:cxn>
              <a:cxn ang="0">
                <a:pos x="3902" y="30"/>
              </a:cxn>
              <a:cxn ang="0">
                <a:pos x="3969" y="35"/>
              </a:cxn>
              <a:cxn ang="0">
                <a:pos x="4037" y="39"/>
              </a:cxn>
              <a:cxn ang="0">
                <a:pos x="4037" y="323"/>
              </a:cxn>
              <a:cxn ang="0">
                <a:pos x="3532" y="325"/>
              </a:cxn>
              <a:cxn ang="0">
                <a:pos x="3027" y="328"/>
              </a:cxn>
              <a:cxn ang="0">
                <a:pos x="2523" y="331"/>
              </a:cxn>
              <a:cxn ang="0">
                <a:pos x="2019" y="334"/>
              </a:cxn>
              <a:cxn ang="0">
                <a:pos x="1513" y="337"/>
              </a:cxn>
              <a:cxn ang="0">
                <a:pos x="1009" y="340"/>
              </a:cxn>
              <a:cxn ang="0">
                <a:pos x="504" y="343"/>
              </a:cxn>
              <a:cxn ang="0">
                <a:pos x="0" y="346"/>
              </a:cxn>
              <a:cxn ang="0">
                <a:pos x="218" y="151"/>
              </a:cxn>
            </a:cxnLst>
            <a:rect l="0" t="0" r="r" b="b"/>
            <a:pathLst>
              <a:path w="4037" h="346">
                <a:moveTo>
                  <a:pt x="218" y="151"/>
                </a:moveTo>
                <a:lnTo>
                  <a:pt x="397" y="143"/>
                </a:lnTo>
                <a:lnTo>
                  <a:pt x="567" y="135"/>
                </a:lnTo>
                <a:lnTo>
                  <a:pt x="730" y="126"/>
                </a:lnTo>
                <a:lnTo>
                  <a:pt x="885" y="118"/>
                </a:lnTo>
                <a:lnTo>
                  <a:pt x="1172" y="101"/>
                </a:lnTo>
                <a:lnTo>
                  <a:pt x="1433" y="84"/>
                </a:lnTo>
                <a:lnTo>
                  <a:pt x="1674" y="67"/>
                </a:lnTo>
                <a:lnTo>
                  <a:pt x="1897" y="51"/>
                </a:lnTo>
                <a:lnTo>
                  <a:pt x="2108" y="37"/>
                </a:lnTo>
                <a:lnTo>
                  <a:pt x="2209" y="31"/>
                </a:lnTo>
                <a:lnTo>
                  <a:pt x="2308" y="25"/>
                </a:lnTo>
                <a:lnTo>
                  <a:pt x="2502" y="14"/>
                </a:lnTo>
                <a:lnTo>
                  <a:pt x="2599" y="10"/>
                </a:lnTo>
                <a:lnTo>
                  <a:pt x="2695" y="6"/>
                </a:lnTo>
                <a:lnTo>
                  <a:pt x="2792" y="4"/>
                </a:lnTo>
                <a:lnTo>
                  <a:pt x="2890" y="2"/>
                </a:lnTo>
                <a:lnTo>
                  <a:pt x="2990" y="1"/>
                </a:lnTo>
                <a:lnTo>
                  <a:pt x="3091" y="0"/>
                </a:lnTo>
                <a:lnTo>
                  <a:pt x="3196" y="1"/>
                </a:lnTo>
                <a:lnTo>
                  <a:pt x="3249" y="2"/>
                </a:lnTo>
                <a:lnTo>
                  <a:pt x="3303" y="3"/>
                </a:lnTo>
                <a:lnTo>
                  <a:pt x="3414" y="6"/>
                </a:lnTo>
                <a:lnTo>
                  <a:pt x="3529" y="10"/>
                </a:lnTo>
                <a:lnTo>
                  <a:pt x="3648" y="16"/>
                </a:lnTo>
                <a:lnTo>
                  <a:pt x="3772" y="22"/>
                </a:lnTo>
                <a:lnTo>
                  <a:pt x="3836" y="26"/>
                </a:lnTo>
                <a:lnTo>
                  <a:pt x="3902" y="30"/>
                </a:lnTo>
                <a:lnTo>
                  <a:pt x="3969" y="35"/>
                </a:lnTo>
                <a:lnTo>
                  <a:pt x="4037" y="39"/>
                </a:lnTo>
                <a:lnTo>
                  <a:pt x="4037" y="323"/>
                </a:lnTo>
                <a:lnTo>
                  <a:pt x="3532" y="325"/>
                </a:lnTo>
                <a:lnTo>
                  <a:pt x="3027" y="328"/>
                </a:lnTo>
                <a:lnTo>
                  <a:pt x="2523" y="331"/>
                </a:lnTo>
                <a:lnTo>
                  <a:pt x="2019" y="334"/>
                </a:lnTo>
                <a:lnTo>
                  <a:pt x="1513" y="337"/>
                </a:lnTo>
                <a:lnTo>
                  <a:pt x="1009" y="340"/>
                </a:lnTo>
                <a:lnTo>
                  <a:pt x="504" y="343"/>
                </a:lnTo>
                <a:lnTo>
                  <a:pt x="0" y="346"/>
                </a:lnTo>
                <a:lnTo>
                  <a:pt x="218" y="151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42 Rectángulo"/>
          <p:cNvSpPr/>
          <p:nvPr userDrawn="1"/>
        </p:nvSpPr>
        <p:spPr bwMode="auto">
          <a:xfrm>
            <a:off x="0" y="1"/>
            <a:ext cx="9144000" cy="317499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4843" name="Freeform 27"/>
          <p:cNvSpPr>
            <a:spLocks/>
          </p:cNvSpPr>
          <p:nvPr userDrawn="1"/>
        </p:nvSpPr>
        <p:spPr bwMode="auto">
          <a:xfrm>
            <a:off x="0" y="1085102"/>
            <a:ext cx="8564563" cy="465138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93" y="75"/>
              </a:cxn>
              <a:cxn ang="0">
                <a:pos x="153" y="68"/>
              </a:cxn>
              <a:cxn ang="0">
                <a:pos x="222" y="61"/>
              </a:cxn>
              <a:cxn ang="0">
                <a:pos x="298" y="53"/>
              </a:cxn>
              <a:cxn ang="0">
                <a:pos x="381" y="45"/>
              </a:cxn>
              <a:cxn ang="0">
                <a:pos x="469" y="37"/>
              </a:cxn>
              <a:cxn ang="0">
                <a:pos x="563" y="29"/>
              </a:cxn>
              <a:cxn ang="0">
                <a:pos x="660" y="21"/>
              </a:cxn>
              <a:cxn ang="0">
                <a:pos x="761" y="15"/>
              </a:cxn>
              <a:cxn ang="0">
                <a:pos x="864" y="9"/>
              </a:cxn>
              <a:cxn ang="0">
                <a:pos x="916" y="7"/>
              </a:cxn>
              <a:cxn ang="0">
                <a:pos x="968" y="5"/>
              </a:cxn>
              <a:cxn ang="0">
                <a:pos x="1020" y="3"/>
              </a:cxn>
              <a:cxn ang="0">
                <a:pos x="1073" y="1"/>
              </a:cxn>
              <a:cxn ang="0">
                <a:pos x="1125" y="0"/>
              </a:cxn>
              <a:cxn ang="0">
                <a:pos x="1177" y="0"/>
              </a:cxn>
              <a:cxn ang="0">
                <a:pos x="1229" y="0"/>
              </a:cxn>
              <a:cxn ang="0">
                <a:pos x="1280" y="0"/>
              </a:cxn>
              <a:cxn ang="0">
                <a:pos x="1331" y="1"/>
              </a:cxn>
              <a:cxn ang="0">
                <a:pos x="1381" y="2"/>
              </a:cxn>
              <a:cxn ang="0">
                <a:pos x="1596" y="8"/>
              </a:cxn>
              <a:cxn ang="0">
                <a:pos x="1810" y="14"/>
              </a:cxn>
              <a:cxn ang="0">
                <a:pos x="2239" y="23"/>
              </a:cxn>
              <a:cxn ang="0">
                <a:pos x="2454" y="28"/>
              </a:cxn>
              <a:cxn ang="0">
                <a:pos x="2670" y="34"/>
              </a:cxn>
              <a:cxn ang="0">
                <a:pos x="2779" y="38"/>
              </a:cxn>
              <a:cxn ang="0">
                <a:pos x="2889" y="41"/>
              </a:cxn>
              <a:cxn ang="0">
                <a:pos x="2999" y="46"/>
              </a:cxn>
              <a:cxn ang="0">
                <a:pos x="3109" y="50"/>
              </a:cxn>
              <a:cxn ang="0">
                <a:pos x="3221" y="55"/>
              </a:cxn>
              <a:cxn ang="0">
                <a:pos x="3333" y="61"/>
              </a:cxn>
              <a:cxn ang="0">
                <a:pos x="3447" y="67"/>
              </a:cxn>
              <a:cxn ang="0">
                <a:pos x="3561" y="75"/>
              </a:cxn>
              <a:cxn ang="0">
                <a:pos x="3675" y="82"/>
              </a:cxn>
              <a:cxn ang="0">
                <a:pos x="3791" y="91"/>
              </a:cxn>
              <a:cxn ang="0">
                <a:pos x="3908" y="100"/>
              </a:cxn>
              <a:cxn ang="0">
                <a:pos x="4026" y="111"/>
              </a:cxn>
              <a:cxn ang="0">
                <a:pos x="4145" y="122"/>
              </a:cxn>
              <a:cxn ang="0">
                <a:pos x="4266" y="134"/>
              </a:cxn>
              <a:cxn ang="0">
                <a:pos x="4388" y="148"/>
              </a:cxn>
              <a:cxn ang="0">
                <a:pos x="4511" y="162"/>
              </a:cxn>
              <a:cxn ang="0">
                <a:pos x="4635" y="178"/>
              </a:cxn>
              <a:cxn ang="0">
                <a:pos x="4698" y="186"/>
              </a:cxn>
              <a:cxn ang="0">
                <a:pos x="4762" y="195"/>
              </a:cxn>
              <a:cxn ang="0">
                <a:pos x="4826" y="204"/>
              </a:cxn>
              <a:cxn ang="0">
                <a:pos x="4890" y="213"/>
              </a:cxn>
              <a:cxn ang="0">
                <a:pos x="5019" y="233"/>
              </a:cxn>
              <a:cxn ang="0">
                <a:pos x="5395" y="293"/>
              </a:cxn>
              <a:cxn ang="0">
                <a:pos x="4720" y="293"/>
              </a:cxn>
              <a:cxn ang="0">
                <a:pos x="4046" y="293"/>
              </a:cxn>
              <a:cxn ang="0">
                <a:pos x="3371" y="293"/>
              </a:cxn>
              <a:cxn ang="0">
                <a:pos x="2697" y="293"/>
              </a:cxn>
              <a:cxn ang="0">
                <a:pos x="2022" y="293"/>
              </a:cxn>
              <a:cxn ang="0">
                <a:pos x="1348" y="293"/>
              </a:cxn>
              <a:cxn ang="0">
                <a:pos x="673" y="293"/>
              </a:cxn>
              <a:cxn ang="0">
                <a:pos x="0" y="293"/>
              </a:cxn>
              <a:cxn ang="0">
                <a:pos x="0" y="87"/>
              </a:cxn>
            </a:cxnLst>
            <a:rect l="0" t="0" r="r" b="b"/>
            <a:pathLst>
              <a:path w="5395" h="293">
                <a:moveTo>
                  <a:pt x="0" y="87"/>
                </a:moveTo>
                <a:lnTo>
                  <a:pt x="93" y="75"/>
                </a:lnTo>
                <a:lnTo>
                  <a:pt x="153" y="68"/>
                </a:lnTo>
                <a:lnTo>
                  <a:pt x="222" y="61"/>
                </a:lnTo>
                <a:lnTo>
                  <a:pt x="298" y="53"/>
                </a:lnTo>
                <a:lnTo>
                  <a:pt x="381" y="45"/>
                </a:lnTo>
                <a:lnTo>
                  <a:pt x="469" y="37"/>
                </a:lnTo>
                <a:lnTo>
                  <a:pt x="563" y="29"/>
                </a:lnTo>
                <a:lnTo>
                  <a:pt x="660" y="21"/>
                </a:lnTo>
                <a:lnTo>
                  <a:pt x="761" y="15"/>
                </a:lnTo>
                <a:lnTo>
                  <a:pt x="864" y="9"/>
                </a:lnTo>
                <a:lnTo>
                  <a:pt x="916" y="7"/>
                </a:lnTo>
                <a:lnTo>
                  <a:pt x="968" y="5"/>
                </a:lnTo>
                <a:lnTo>
                  <a:pt x="1020" y="3"/>
                </a:lnTo>
                <a:lnTo>
                  <a:pt x="1073" y="1"/>
                </a:lnTo>
                <a:lnTo>
                  <a:pt x="1125" y="0"/>
                </a:lnTo>
                <a:lnTo>
                  <a:pt x="1177" y="0"/>
                </a:lnTo>
                <a:lnTo>
                  <a:pt x="1229" y="0"/>
                </a:lnTo>
                <a:lnTo>
                  <a:pt x="1280" y="0"/>
                </a:lnTo>
                <a:lnTo>
                  <a:pt x="1331" y="1"/>
                </a:lnTo>
                <a:lnTo>
                  <a:pt x="1381" y="2"/>
                </a:lnTo>
                <a:lnTo>
                  <a:pt x="1596" y="8"/>
                </a:lnTo>
                <a:lnTo>
                  <a:pt x="1810" y="14"/>
                </a:lnTo>
                <a:lnTo>
                  <a:pt x="2239" y="23"/>
                </a:lnTo>
                <a:lnTo>
                  <a:pt x="2454" y="28"/>
                </a:lnTo>
                <a:lnTo>
                  <a:pt x="2670" y="34"/>
                </a:lnTo>
                <a:lnTo>
                  <a:pt x="2779" y="38"/>
                </a:lnTo>
                <a:lnTo>
                  <a:pt x="2889" y="41"/>
                </a:lnTo>
                <a:lnTo>
                  <a:pt x="2999" y="46"/>
                </a:lnTo>
                <a:lnTo>
                  <a:pt x="3109" y="50"/>
                </a:lnTo>
                <a:lnTo>
                  <a:pt x="3221" y="55"/>
                </a:lnTo>
                <a:lnTo>
                  <a:pt x="3333" y="61"/>
                </a:lnTo>
                <a:lnTo>
                  <a:pt x="3447" y="67"/>
                </a:lnTo>
                <a:lnTo>
                  <a:pt x="3561" y="75"/>
                </a:lnTo>
                <a:lnTo>
                  <a:pt x="3675" y="82"/>
                </a:lnTo>
                <a:lnTo>
                  <a:pt x="3791" y="91"/>
                </a:lnTo>
                <a:lnTo>
                  <a:pt x="3908" y="100"/>
                </a:lnTo>
                <a:lnTo>
                  <a:pt x="4026" y="111"/>
                </a:lnTo>
                <a:lnTo>
                  <a:pt x="4145" y="122"/>
                </a:lnTo>
                <a:lnTo>
                  <a:pt x="4266" y="134"/>
                </a:lnTo>
                <a:lnTo>
                  <a:pt x="4388" y="148"/>
                </a:lnTo>
                <a:lnTo>
                  <a:pt x="4511" y="162"/>
                </a:lnTo>
                <a:lnTo>
                  <a:pt x="4635" y="178"/>
                </a:lnTo>
                <a:lnTo>
                  <a:pt x="4698" y="186"/>
                </a:lnTo>
                <a:lnTo>
                  <a:pt x="4762" y="195"/>
                </a:lnTo>
                <a:lnTo>
                  <a:pt x="4826" y="204"/>
                </a:lnTo>
                <a:lnTo>
                  <a:pt x="4890" y="213"/>
                </a:lnTo>
                <a:lnTo>
                  <a:pt x="5019" y="233"/>
                </a:lnTo>
                <a:lnTo>
                  <a:pt x="5395" y="293"/>
                </a:lnTo>
                <a:lnTo>
                  <a:pt x="4720" y="293"/>
                </a:lnTo>
                <a:lnTo>
                  <a:pt x="4046" y="293"/>
                </a:lnTo>
                <a:lnTo>
                  <a:pt x="3371" y="293"/>
                </a:lnTo>
                <a:lnTo>
                  <a:pt x="2697" y="293"/>
                </a:lnTo>
                <a:lnTo>
                  <a:pt x="2022" y="293"/>
                </a:lnTo>
                <a:lnTo>
                  <a:pt x="1348" y="293"/>
                </a:lnTo>
                <a:lnTo>
                  <a:pt x="673" y="293"/>
                </a:lnTo>
                <a:lnTo>
                  <a:pt x="0" y="293"/>
                </a:lnTo>
                <a:lnTo>
                  <a:pt x="0" y="87"/>
                </a:lnTo>
                <a:close/>
              </a:path>
            </a:pathLst>
          </a:custGeom>
          <a:solidFill>
            <a:srgbClr val="D1F0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2" name="Freeform 16"/>
          <p:cNvSpPr>
            <a:spLocks noEditPoints="1"/>
          </p:cNvSpPr>
          <p:nvPr userDrawn="1"/>
        </p:nvSpPr>
        <p:spPr bwMode="auto">
          <a:xfrm>
            <a:off x="14288" y="-179300"/>
            <a:ext cx="1193800" cy="1800225"/>
          </a:xfrm>
          <a:custGeom>
            <a:avLst/>
            <a:gdLst/>
            <a:ahLst/>
            <a:cxnLst>
              <a:cxn ang="0">
                <a:pos x="238" y="29"/>
              </a:cxn>
              <a:cxn ang="0">
                <a:pos x="396" y="43"/>
              </a:cxn>
              <a:cxn ang="0">
                <a:pos x="245" y="43"/>
              </a:cxn>
              <a:cxn ang="0">
                <a:pos x="268" y="80"/>
              </a:cxn>
              <a:cxn ang="0">
                <a:pos x="157" y="82"/>
              </a:cxn>
              <a:cxn ang="0">
                <a:pos x="193" y="78"/>
              </a:cxn>
              <a:cxn ang="0">
                <a:pos x="452" y="81"/>
              </a:cxn>
              <a:cxn ang="0">
                <a:pos x="639" y="80"/>
              </a:cxn>
              <a:cxn ang="0">
                <a:pos x="386" y="133"/>
              </a:cxn>
              <a:cxn ang="0">
                <a:pos x="292" y="166"/>
              </a:cxn>
              <a:cxn ang="0">
                <a:pos x="335" y="162"/>
              </a:cxn>
              <a:cxn ang="0">
                <a:pos x="237" y="103"/>
              </a:cxn>
              <a:cxn ang="0">
                <a:pos x="521" y="110"/>
              </a:cxn>
              <a:cxn ang="0">
                <a:pos x="514" y="125"/>
              </a:cxn>
              <a:cxn ang="0">
                <a:pos x="612" y="143"/>
              </a:cxn>
              <a:cxn ang="0">
                <a:pos x="337" y="194"/>
              </a:cxn>
              <a:cxn ang="0">
                <a:pos x="489" y="161"/>
              </a:cxn>
              <a:cxn ang="0">
                <a:pos x="712" y="159"/>
              </a:cxn>
              <a:cxn ang="0">
                <a:pos x="395" y="166"/>
              </a:cxn>
              <a:cxn ang="0">
                <a:pos x="592" y="103"/>
              </a:cxn>
              <a:cxn ang="0">
                <a:pos x="301" y="133"/>
              </a:cxn>
              <a:cxn ang="0">
                <a:pos x="67" y="173"/>
              </a:cxn>
              <a:cxn ang="0">
                <a:pos x="662" y="185"/>
              </a:cxn>
              <a:cxn ang="0">
                <a:pos x="274" y="184"/>
              </a:cxn>
              <a:cxn ang="0">
                <a:pos x="173" y="158"/>
              </a:cxn>
              <a:cxn ang="0">
                <a:pos x="234" y="158"/>
              </a:cxn>
              <a:cxn ang="0">
                <a:pos x="648" y="198"/>
              </a:cxn>
              <a:cxn ang="0">
                <a:pos x="400" y="217"/>
              </a:cxn>
              <a:cxn ang="0">
                <a:pos x="511" y="215"/>
              </a:cxn>
              <a:cxn ang="0">
                <a:pos x="406" y="205"/>
              </a:cxn>
              <a:cxn ang="0">
                <a:pos x="201" y="222"/>
              </a:cxn>
              <a:cxn ang="0">
                <a:pos x="538" y="212"/>
              </a:cxn>
              <a:cxn ang="0">
                <a:pos x="305" y="237"/>
              </a:cxn>
              <a:cxn ang="0">
                <a:pos x="70" y="241"/>
              </a:cxn>
              <a:cxn ang="0">
                <a:pos x="557" y="263"/>
              </a:cxn>
              <a:cxn ang="0">
                <a:pos x="481" y="246"/>
              </a:cxn>
              <a:cxn ang="0">
                <a:pos x="194" y="255"/>
              </a:cxn>
              <a:cxn ang="0">
                <a:pos x="100" y="299"/>
              </a:cxn>
              <a:cxn ang="0">
                <a:pos x="669" y="251"/>
              </a:cxn>
              <a:cxn ang="0">
                <a:pos x="525" y="271"/>
              </a:cxn>
              <a:cxn ang="0">
                <a:pos x="402" y="259"/>
              </a:cxn>
              <a:cxn ang="0">
                <a:pos x="559" y="270"/>
              </a:cxn>
              <a:cxn ang="0">
                <a:pos x="313" y="302"/>
              </a:cxn>
              <a:cxn ang="0">
                <a:pos x="537" y="332"/>
              </a:cxn>
              <a:cxn ang="0">
                <a:pos x="380" y="308"/>
              </a:cxn>
              <a:cxn ang="0">
                <a:pos x="643" y="302"/>
              </a:cxn>
              <a:cxn ang="0">
                <a:pos x="461" y="374"/>
              </a:cxn>
              <a:cxn ang="0">
                <a:pos x="235" y="332"/>
              </a:cxn>
              <a:cxn ang="0">
                <a:pos x="38" y="324"/>
              </a:cxn>
              <a:cxn ang="0">
                <a:pos x="735" y="338"/>
              </a:cxn>
              <a:cxn ang="0">
                <a:pos x="402" y="341"/>
              </a:cxn>
              <a:cxn ang="0">
                <a:pos x="163" y="351"/>
              </a:cxn>
              <a:cxn ang="0">
                <a:pos x="30" y="365"/>
              </a:cxn>
              <a:cxn ang="0">
                <a:pos x="150" y="368"/>
              </a:cxn>
              <a:cxn ang="0">
                <a:pos x="645" y="357"/>
              </a:cxn>
              <a:cxn ang="0">
                <a:pos x="537" y="356"/>
              </a:cxn>
              <a:cxn ang="0">
                <a:pos x="637" y="402"/>
              </a:cxn>
              <a:cxn ang="0">
                <a:pos x="18" y="374"/>
              </a:cxn>
              <a:cxn ang="0">
                <a:pos x="585" y="373"/>
              </a:cxn>
              <a:cxn ang="0">
                <a:pos x="477" y="383"/>
              </a:cxn>
              <a:cxn ang="0">
                <a:pos x="348" y="388"/>
              </a:cxn>
              <a:cxn ang="0">
                <a:pos x="319" y="391"/>
              </a:cxn>
            </a:cxnLst>
            <a:rect l="0" t="0" r="r" b="b"/>
            <a:pathLst>
              <a:path w="752" h="1134">
                <a:moveTo>
                  <a:pt x="323" y="12"/>
                </a:moveTo>
                <a:lnTo>
                  <a:pt x="321" y="18"/>
                </a:lnTo>
                <a:lnTo>
                  <a:pt x="319" y="26"/>
                </a:lnTo>
                <a:lnTo>
                  <a:pt x="318" y="34"/>
                </a:lnTo>
                <a:lnTo>
                  <a:pt x="317" y="43"/>
                </a:lnTo>
                <a:lnTo>
                  <a:pt x="318" y="34"/>
                </a:lnTo>
                <a:lnTo>
                  <a:pt x="320" y="26"/>
                </a:lnTo>
                <a:lnTo>
                  <a:pt x="322" y="18"/>
                </a:lnTo>
                <a:lnTo>
                  <a:pt x="323" y="12"/>
                </a:lnTo>
                <a:close/>
                <a:moveTo>
                  <a:pt x="591" y="43"/>
                </a:moveTo>
                <a:lnTo>
                  <a:pt x="595" y="33"/>
                </a:lnTo>
                <a:lnTo>
                  <a:pt x="596" y="28"/>
                </a:lnTo>
                <a:lnTo>
                  <a:pt x="597" y="24"/>
                </a:lnTo>
                <a:lnTo>
                  <a:pt x="596" y="20"/>
                </a:lnTo>
                <a:lnTo>
                  <a:pt x="596" y="18"/>
                </a:lnTo>
                <a:lnTo>
                  <a:pt x="595" y="17"/>
                </a:lnTo>
                <a:lnTo>
                  <a:pt x="594" y="17"/>
                </a:lnTo>
                <a:lnTo>
                  <a:pt x="592" y="16"/>
                </a:lnTo>
                <a:lnTo>
                  <a:pt x="590" y="17"/>
                </a:lnTo>
                <a:lnTo>
                  <a:pt x="587" y="18"/>
                </a:lnTo>
                <a:lnTo>
                  <a:pt x="583" y="20"/>
                </a:lnTo>
                <a:lnTo>
                  <a:pt x="581" y="21"/>
                </a:lnTo>
                <a:lnTo>
                  <a:pt x="580" y="23"/>
                </a:lnTo>
                <a:lnTo>
                  <a:pt x="579" y="26"/>
                </a:lnTo>
                <a:lnTo>
                  <a:pt x="578" y="29"/>
                </a:lnTo>
                <a:lnTo>
                  <a:pt x="579" y="33"/>
                </a:lnTo>
                <a:lnTo>
                  <a:pt x="580" y="36"/>
                </a:lnTo>
                <a:lnTo>
                  <a:pt x="581" y="39"/>
                </a:lnTo>
                <a:lnTo>
                  <a:pt x="583" y="43"/>
                </a:lnTo>
                <a:lnTo>
                  <a:pt x="591" y="43"/>
                </a:lnTo>
                <a:close/>
                <a:moveTo>
                  <a:pt x="216" y="35"/>
                </a:moveTo>
                <a:lnTo>
                  <a:pt x="215" y="37"/>
                </a:lnTo>
                <a:lnTo>
                  <a:pt x="215" y="39"/>
                </a:lnTo>
                <a:lnTo>
                  <a:pt x="215" y="43"/>
                </a:lnTo>
                <a:lnTo>
                  <a:pt x="227" y="43"/>
                </a:lnTo>
                <a:lnTo>
                  <a:pt x="225" y="36"/>
                </a:lnTo>
                <a:lnTo>
                  <a:pt x="222" y="31"/>
                </a:lnTo>
                <a:lnTo>
                  <a:pt x="220" y="30"/>
                </a:lnTo>
                <a:lnTo>
                  <a:pt x="219" y="30"/>
                </a:lnTo>
                <a:lnTo>
                  <a:pt x="217" y="32"/>
                </a:lnTo>
                <a:lnTo>
                  <a:pt x="216" y="35"/>
                </a:lnTo>
                <a:close/>
                <a:moveTo>
                  <a:pt x="369" y="43"/>
                </a:moveTo>
                <a:lnTo>
                  <a:pt x="368" y="42"/>
                </a:lnTo>
                <a:lnTo>
                  <a:pt x="369" y="43"/>
                </a:lnTo>
                <a:close/>
                <a:moveTo>
                  <a:pt x="245" y="43"/>
                </a:moveTo>
                <a:lnTo>
                  <a:pt x="248" y="35"/>
                </a:lnTo>
                <a:lnTo>
                  <a:pt x="249" y="31"/>
                </a:lnTo>
                <a:lnTo>
                  <a:pt x="249" y="28"/>
                </a:lnTo>
                <a:lnTo>
                  <a:pt x="249" y="26"/>
                </a:lnTo>
                <a:lnTo>
                  <a:pt x="248" y="24"/>
                </a:lnTo>
                <a:lnTo>
                  <a:pt x="245" y="24"/>
                </a:lnTo>
                <a:lnTo>
                  <a:pt x="242" y="26"/>
                </a:lnTo>
                <a:lnTo>
                  <a:pt x="240" y="27"/>
                </a:lnTo>
                <a:lnTo>
                  <a:pt x="238" y="29"/>
                </a:lnTo>
                <a:lnTo>
                  <a:pt x="236" y="31"/>
                </a:lnTo>
                <a:lnTo>
                  <a:pt x="235" y="33"/>
                </a:lnTo>
                <a:lnTo>
                  <a:pt x="234" y="36"/>
                </a:lnTo>
                <a:lnTo>
                  <a:pt x="234" y="38"/>
                </a:lnTo>
                <a:lnTo>
                  <a:pt x="234" y="43"/>
                </a:lnTo>
                <a:lnTo>
                  <a:pt x="245" y="43"/>
                </a:lnTo>
                <a:close/>
                <a:moveTo>
                  <a:pt x="490" y="22"/>
                </a:moveTo>
                <a:lnTo>
                  <a:pt x="487" y="23"/>
                </a:lnTo>
                <a:lnTo>
                  <a:pt x="490" y="22"/>
                </a:lnTo>
                <a:close/>
                <a:moveTo>
                  <a:pt x="475" y="28"/>
                </a:moveTo>
                <a:lnTo>
                  <a:pt x="475" y="30"/>
                </a:lnTo>
                <a:lnTo>
                  <a:pt x="478" y="33"/>
                </a:lnTo>
                <a:lnTo>
                  <a:pt x="482" y="35"/>
                </a:lnTo>
                <a:lnTo>
                  <a:pt x="486" y="38"/>
                </a:lnTo>
                <a:lnTo>
                  <a:pt x="491" y="39"/>
                </a:lnTo>
                <a:lnTo>
                  <a:pt x="494" y="39"/>
                </a:lnTo>
                <a:lnTo>
                  <a:pt x="497" y="39"/>
                </a:lnTo>
                <a:lnTo>
                  <a:pt x="499" y="37"/>
                </a:lnTo>
                <a:lnTo>
                  <a:pt x="502" y="36"/>
                </a:lnTo>
                <a:lnTo>
                  <a:pt x="504" y="33"/>
                </a:lnTo>
                <a:lnTo>
                  <a:pt x="506" y="30"/>
                </a:lnTo>
                <a:lnTo>
                  <a:pt x="511" y="23"/>
                </a:lnTo>
                <a:lnTo>
                  <a:pt x="515" y="17"/>
                </a:lnTo>
                <a:lnTo>
                  <a:pt x="518" y="14"/>
                </a:lnTo>
                <a:lnTo>
                  <a:pt x="520" y="12"/>
                </a:lnTo>
                <a:lnTo>
                  <a:pt x="522" y="11"/>
                </a:lnTo>
                <a:lnTo>
                  <a:pt x="527" y="9"/>
                </a:lnTo>
                <a:lnTo>
                  <a:pt x="529" y="8"/>
                </a:lnTo>
                <a:lnTo>
                  <a:pt x="520" y="6"/>
                </a:lnTo>
                <a:lnTo>
                  <a:pt x="510" y="5"/>
                </a:lnTo>
                <a:lnTo>
                  <a:pt x="505" y="5"/>
                </a:lnTo>
                <a:lnTo>
                  <a:pt x="499" y="5"/>
                </a:lnTo>
                <a:lnTo>
                  <a:pt x="494" y="5"/>
                </a:lnTo>
                <a:lnTo>
                  <a:pt x="489" y="6"/>
                </a:lnTo>
                <a:lnTo>
                  <a:pt x="484" y="8"/>
                </a:lnTo>
                <a:lnTo>
                  <a:pt x="482" y="9"/>
                </a:lnTo>
                <a:lnTo>
                  <a:pt x="480" y="10"/>
                </a:lnTo>
                <a:lnTo>
                  <a:pt x="479" y="11"/>
                </a:lnTo>
                <a:lnTo>
                  <a:pt x="477" y="13"/>
                </a:lnTo>
                <a:lnTo>
                  <a:pt x="476" y="15"/>
                </a:lnTo>
                <a:lnTo>
                  <a:pt x="475" y="17"/>
                </a:lnTo>
                <a:lnTo>
                  <a:pt x="474" y="19"/>
                </a:lnTo>
                <a:lnTo>
                  <a:pt x="474" y="22"/>
                </a:lnTo>
                <a:lnTo>
                  <a:pt x="474" y="28"/>
                </a:lnTo>
                <a:lnTo>
                  <a:pt x="480" y="25"/>
                </a:lnTo>
                <a:lnTo>
                  <a:pt x="486" y="23"/>
                </a:lnTo>
                <a:lnTo>
                  <a:pt x="480" y="25"/>
                </a:lnTo>
                <a:lnTo>
                  <a:pt x="475" y="28"/>
                </a:lnTo>
                <a:close/>
                <a:moveTo>
                  <a:pt x="397" y="43"/>
                </a:moveTo>
                <a:lnTo>
                  <a:pt x="400" y="30"/>
                </a:lnTo>
                <a:lnTo>
                  <a:pt x="403" y="21"/>
                </a:lnTo>
                <a:lnTo>
                  <a:pt x="402" y="25"/>
                </a:lnTo>
                <a:lnTo>
                  <a:pt x="400" y="30"/>
                </a:lnTo>
                <a:lnTo>
                  <a:pt x="396" y="43"/>
                </a:lnTo>
                <a:lnTo>
                  <a:pt x="394" y="51"/>
                </a:lnTo>
                <a:lnTo>
                  <a:pt x="392" y="61"/>
                </a:lnTo>
                <a:lnTo>
                  <a:pt x="393" y="63"/>
                </a:lnTo>
                <a:lnTo>
                  <a:pt x="395" y="52"/>
                </a:lnTo>
                <a:lnTo>
                  <a:pt x="397" y="43"/>
                </a:lnTo>
                <a:close/>
                <a:moveTo>
                  <a:pt x="237" y="57"/>
                </a:moveTo>
                <a:lnTo>
                  <a:pt x="237" y="61"/>
                </a:lnTo>
                <a:lnTo>
                  <a:pt x="237" y="56"/>
                </a:lnTo>
                <a:lnTo>
                  <a:pt x="237" y="57"/>
                </a:lnTo>
                <a:close/>
                <a:moveTo>
                  <a:pt x="485" y="65"/>
                </a:moveTo>
                <a:lnTo>
                  <a:pt x="485" y="67"/>
                </a:lnTo>
                <a:lnTo>
                  <a:pt x="484" y="70"/>
                </a:lnTo>
                <a:lnTo>
                  <a:pt x="483" y="74"/>
                </a:lnTo>
                <a:lnTo>
                  <a:pt x="482" y="78"/>
                </a:lnTo>
                <a:lnTo>
                  <a:pt x="479" y="82"/>
                </a:lnTo>
                <a:lnTo>
                  <a:pt x="478" y="84"/>
                </a:lnTo>
                <a:lnTo>
                  <a:pt x="476" y="86"/>
                </a:lnTo>
                <a:lnTo>
                  <a:pt x="474" y="87"/>
                </a:lnTo>
                <a:lnTo>
                  <a:pt x="471" y="89"/>
                </a:lnTo>
                <a:lnTo>
                  <a:pt x="468" y="92"/>
                </a:lnTo>
                <a:lnTo>
                  <a:pt x="465" y="94"/>
                </a:lnTo>
                <a:lnTo>
                  <a:pt x="463" y="97"/>
                </a:lnTo>
                <a:lnTo>
                  <a:pt x="462" y="99"/>
                </a:lnTo>
                <a:lnTo>
                  <a:pt x="462" y="102"/>
                </a:lnTo>
                <a:lnTo>
                  <a:pt x="462" y="104"/>
                </a:lnTo>
                <a:lnTo>
                  <a:pt x="462" y="106"/>
                </a:lnTo>
                <a:lnTo>
                  <a:pt x="463" y="108"/>
                </a:lnTo>
                <a:lnTo>
                  <a:pt x="465" y="112"/>
                </a:lnTo>
                <a:lnTo>
                  <a:pt x="467" y="116"/>
                </a:lnTo>
                <a:lnTo>
                  <a:pt x="469" y="119"/>
                </a:lnTo>
                <a:lnTo>
                  <a:pt x="472" y="121"/>
                </a:lnTo>
                <a:lnTo>
                  <a:pt x="477" y="123"/>
                </a:lnTo>
                <a:lnTo>
                  <a:pt x="482" y="111"/>
                </a:lnTo>
                <a:lnTo>
                  <a:pt x="485" y="105"/>
                </a:lnTo>
                <a:lnTo>
                  <a:pt x="482" y="112"/>
                </a:lnTo>
                <a:lnTo>
                  <a:pt x="478" y="124"/>
                </a:lnTo>
                <a:lnTo>
                  <a:pt x="481" y="124"/>
                </a:lnTo>
                <a:lnTo>
                  <a:pt x="484" y="125"/>
                </a:lnTo>
                <a:lnTo>
                  <a:pt x="487" y="124"/>
                </a:lnTo>
                <a:lnTo>
                  <a:pt x="489" y="124"/>
                </a:lnTo>
                <a:lnTo>
                  <a:pt x="490" y="123"/>
                </a:lnTo>
                <a:lnTo>
                  <a:pt x="492" y="121"/>
                </a:lnTo>
                <a:lnTo>
                  <a:pt x="494" y="118"/>
                </a:lnTo>
                <a:lnTo>
                  <a:pt x="495" y="113"/>
                </a:lnTo>
                <a:lnTo>
                  <a:pt x="495" y="107"/>
                </a:lnTo>
                <a:lnTo>
                  <a:pt x="494" y="95"/>
                </a:lnTo>
                <a:lnTo>
                  <a:pt x="473" y="95"/>
                </a:lnTo>
                <a:lnTo>
                  <a:pt x="494" y="94"/>
                </a:lnTo>
                <a:lnTo>
                  <a:pt x="491" y="83"/>
                </a:lnTo>
                <a:lnTo>
                  <a:pt x="488" y="74"/>
                </a:lnTo>
                <a:lnTo>
                  <a:pt x="485" y="65"/>
                </a:lnTo>
                <a:close/>
                <a:moveTo>
                  <a:pt x="238" y="58"/>
                </a:moveTo>
                <a:lnTo>
                  <a:pt x="239" y="56"/>
                </a:lnTo>
                <a:lnTo>
                  <a:pt x="245" y="43"/>
                </a:lnTo>
                <a:lnTo>
                  <a:pt x="234" y="43"/>
                </a:lnTo>
                <a:lnTo>
                  <a:pt x="235" y="48"/>
                </a:lnTo>
                <a:lnTo>
                  <a:pt x="237" y="53"/>
                </a:lnTo>
                <a:lnTo>
                  <a:pt x="238" y="58"/>
                </a:lnTo>
                <a:close/>
                <a:moveTo>
                  <a:pt x="317" y="44"/>
                </a:moveTo>
                <a:lnTo>
                  <a:pt x="316" y="45"/>
                </a:lnTo>
                <a:lnTo>
                  <a:pt x="317" y="49"/>
                </a:lnTo>
                <a:lnTo>
                  <a:pt x="317" y="44"/>
                </a:lnTo>
                <a:close/>
                <a:moveTo>
                  <a:pt x="323" y="75"/>
                </a:moveTo>
                <a:lnTo>
                  <a:pt x="330" y="77"/>
                </a:lnTo>
                <a:lnTo>
                  <a:pt x="333" y="78"/>
                </a:lnTo>
                <a:lnTo>
                  <a:pt x="336" y="77"/>
                </a:lnTo>
                <a:lnTo>
                  <a:pt x="338" y="76"/>
                </a:lnTo>
                <a:lnTo>
                  <a:pt x="340" y="75"/>
                </a:lnTo>
                <a:lnTo>
                  <a:pt x="342" y="70"/>
                </a:lnTo>
                <a:lnTo>
                  <a:pt x="344" y="64"/>
                </a:lnTo>
                <a:lnTo>
                  <a:pt x="344" y="57"/>
                </a:lnTo>
                <a:lnTo>
                  <a:pt x="343" y="50"/>
                </a:lnTo>
                <a:lnTo>
                  <a:pt x="342" y="43"/>
                </a:lnTo>
                <a:lnTo>
                  <a:pt x="333" y="43"/>
                </a:lnTo>
                <a:lnTo>
                  <a:pt x="342" y="43"/>
                </a:lnTo>
                <a:lnTo>
                  <a:pt x="340" y="33"/>
                </a:lnTo>
                <a:lnTo>
                  <a:pt x="337" y="25"/>
                </a:lnTo>
                <a:lnTo>
                  <a:pt x="335" y="17"/>
                </a:lnTo>
                <a:lnTo>
                  <a:pt x="335" y="20"/>
                </a:lnTo>
                <a:lnTo>
                  <a:pt x="334" y="23"/>
                </a:lnTo>
                <a:lnTo>
                  <a:pt x="333" y="27"/>
                </a:lnTo>
                <a:lnTo>
                  <a:pt x="331" y="31"/>
                </a:lnTo>
                <a:lnTo>
                  <a:pt x="329" y="35"/>
                </a:lnTo>
                <a:lnTo>
                  <a:pt x="325" y="38"/>
                </a:lnTo>
                <a:lnTo>
                  <a:pt x="323" y="40"/>
                </a:lnTo>
                <a:lnTo>
                  <a:pt x="321" y="42"/>
                </a:lnTo>
                <a:lnTo>
                  <a:pt x="319" y="43"/>
                </a:lnTo>
                <a:lnTo>
                  <a:pt x="319" y="51"/>
                </a:lnTo>
                <a:lnTo>
                  <a:pt x="320" y="61"/>
                </a:lnTo>
                <a:lnTo>
                  <a:pt x="323" y="75"/>
                </a:lnTo>
                <a:close/>
                <a:moveTo>
                  <a:pt x="283" y="91"/>
                </a:moveTo>
                <a:lnTo>
                  <a:pt x="282" y="89"/>
                </a:lnTo>
                <a:lnTo>
                  <a:pt x="281" y="83"/>
                </a:lnTo>
                <a:lnTo>
                  <a:pt x="276" y="70"/>
                </a:lnTo>
                <a:lnTo>
                  <a:pt x="274" y="64"/>
                </a:lnTo>
                <a:lnTo>
                  <a:pt x="273" y="62"/>
                </a:lnTo>
                <a:lnTo>
                  <a:pt x="271" y="60"/>
                </a:lnTo>
                <a:lnTo>
                  <a:pt x="270" y="60"/>
                </a:lnTo>
                <a:lnTo>
                  <a:pt x="268" y="60"/>
                </a:lnTo>
                <a:lnTo>
                  <a:pt x="267" y="61"/>
                </a:lnTo>
                <a:lnTo>
                  <a:pt x="266" y="62"/>
                </a:lnTo>
                <a:lnTo>
                  <a:pt x="266" y="64"/>
                </a:lnTo>
                <a:lnTo>
                  <a:pt x="265" y="67"/>
                </a:lnTo>
                <a:lnTo>
                  <a:pt x="264" y="70"/>
                </a:lnTo>
                <a:lnTo>
                  <a:pt x="265" y="73"/>
                </a:lnTo>
                <a:lnTo>
                  <a:pt x="265" y="76"/>
                </a:lnTo>
                <a:lnTo>
                  <a:pt x="266" y="78"/>
                </a:lnTo>
                <a:lnTo>
                  <a:pt x="268" y="80"/>
                </a:lnTo>
                <a:lnTo>
                  <a:pt x="271" y="84"/>
                </a:lnTo>
                <a:lnTo>
                  <a:pt x="275" y="87"/>
                </a:lnTo>
                <a:lnTo>
                  <a:pt x="279" y="89"/>
                </a:lnTo>
                <a:lnTo>
                  <a:pt x="282" y="90"/>
                </a:lnTo>
                <a:lnTo>
                  <a:pt x="283" y="91"/>
                </a:lnTo>
                <a:close/>
                <a:moveTo>
                  <a:pt x="319" y="73"/>
                </a:moveTo>
                <a:lnTo>
                  <a:pt x="317" y="60"/>
                </a:lnTo>
                <a:lnTo>
                  <a:pt x="314" y="47"/>
                </a:lnTo>
                <a:lnTo>
                  <a:pt x="312" y="49"/>
                </a:lnTo>
                <a:lnTo>
                  <a:pt x="311" y="51"/>
                </a:lnTo>
                <a:lnTo>
                  <a:pt x="310" y="55"/>
                </a:lnTo>
                <a:lnTo>
                  <a:pt x="311" y="59"/>
                </a:lnTo>
                <a:lnTo>
                  <a:pt x="312" y="63"/>
                </a:lnTo>
                <a:lnTo>
                  <a:pt x="314" y="66"/>
                </a:lnTo>
                <a:lnTo>
                  <a:pt x="316" y="69"/>
                </a:lnTo>
                <a:lnTo>
                  <a:pt x="319" y="73"/>
                </a:lnTo>
                <a:close/>
                <a:moveTo>
                  <a:pt x="160" y="85"/>
                </a:moveTo>
                <a:lnTo>
                  <a:pt x="163" y="87"/>
                </a:lnTo>
                <a:lnTo>
                  <a:pt x="165" y="89"/>
                </a:lnTo>
                <a:lnTo>
                  <a:pt x="168" y="90"/>
                </a:lnTo>
                <a:lnTo>
                  <a:pt x="170" y="90"/>
                </a:lnTo>
                <a:lnTo>
                  <a:pt x="172" y="90"/>
                </a:lnTo>
                <a:lnTo>
                  <a:pt x="175" y="89"/>
                </a:lnTo>
                <a:lnTo>
                  <a:pt x="179" y="88"/>
                </a:lnTo>
                <a:lnTo>
                  <a:pt x="182" y="85"/>
                </a:lnTo>
                <a:lnTo>
                  <a:pt x="185" y="83"/>
                </a:lnTo>
                <a:lnTo>
                  <a:pt x="187" y="80"/>
                </a:lnTo>
                <a:lnTo>
                  <a:pt x="188" y="77"/>
                </a:lnTo>
                <a:lnTo>
                  <a:pt x="180" y="76"/>
                </a:lnTo>
                <a:lnTo>
                  <a:pt x="173" y="76"/>
                </a:lnTo>
                <a:lnTo>
                  <a:pt x="166" y="76"/>
                </a:lnTo>
                <a:lnTo>
                  <a:pt x="163" y="76"/>
                </a:lnTo>
                <a:lnTo>
                  <a:pt x="166" y="76"/>
                </a:lnTo>
                <a:lnTo>
                  <a:pt x="173" y="76"/>
                </a:lnTo>
                <a:lnTo>
                  <a:pt x="180" y="76"/>
                </a:lnTo>
                <a:lnTo>
                  <a:pt x="188" y="77"/>
                </a:lnTo>
                <a:lnTo>
                  <a:pt x="189" y="74"/>
                </a:lnTo>
                <a:lnTo>
                  <a:pt x="189" y="72"/>
                </a:lnTo>
                <a:lnTo>
                  <a:pt x="189" y="71"/>
                </a:lnTo>
                <a:lnTo>
                  <a:pt x="188" y="69"/>
                </a:lnTo>
                <a:lnTo>
                  <a:pt x="187" y="68"/>
                </a:lnTo>
                <a:lnTo>
                  <a:pt x="186" y="67"/>
                </a:lnTo>
                <a:lnTo>
                  <a:pt x="183" y="66"/>
                </a:lnTo>
                <a:lnTo>
                  <a:pt x="180" y="65"/>
                </a:lnTo>
                <a:lnTo>
                  <a:pt x="175" y="66"/>
                </a:lnTo>
                <a:lnTo>
                  <a:pt x="166" y="68"/>
                </a:lnTo>
                <a:lnTo>
                  <a:pt x="156" y="71"/>
                </a:lnTo>
                <a:lnTo>
                  <a:pt x="147" y="75"/>
                </a:lnTo>
                <a:lnTo>
                  <a:pt x="138" y="79"/>
                </a:lnTo>
                <a:lnTo>
                  <a:pt x="140" y="79"/>
                </a:lnTo>
                <a:lnTo>
                  <a:pt x="146" y="79"/>
                </a:lnTo>
                <a:lnTo>
                  <a:pt x="149" y="80"/>
                </a:lnTo>
                <a:lnTo>
                  <a:pt x="153" y="81"/>
                </a:lnTo>
                <a:lnTo>
                  <a:pt x="157" y="82"/>
                </a:lnTo>
                <a:lnTo>
                  <a:pt x="160" y="85"/>
                </a:lnTo>
                <a:close/>
                <a:moveTo>
                  <a:pt x="233" y="62"/>
                </a:moveTo>
                <a:lnTo>
                  <a:pt x="232" y="60"/>
                </a:lnTo>
                <a:lnTo>
                  <a:pt x="231" y="54"/>
                </a:lnTo>
                <a:lnTo>
                  <a:pt x="227" y="43"/>
                </a:lnTo>
                <a:lnTo>
                  <a:pt x="215" y="43"/>
                </a:lnTo>
                <a:lnTo>
                  <a:pt x="215" y="45"/>
                </a:lnTo>
                <a:lnTo>
                  <a:pt x="216" y="47"/>
                </a:lnTo>
                <a:lnTo>
                  <a:pt x="218" y="51"/>
                </a:lnTo>
                <a:lnTo>
                  <a:pt x="219" y="52"/>
                </a:lnTo>
                <a:lnTo>
                  <a:pt x="221" y="54"/>
                </a:lnTo>
                <a:lnTo>
                  <a:pt x="224" y="56"/>
                </a:lnTo>
                <a:lnTo>
                  <a:pt x="230" y="60"/>
                </a:lnTo>
                <a:lnTo>
                  <a:pt x="233" y="62"/>
                </a:lnTo>
                <a:close/>
                <a:moveTo>
                  <a:pt x="290" y="95"/>
                </a:moveTo>
                <a:lnTo>
                  <a:pt x="290" y="88"/>
                </a:lnTo>
                <a:lnTo>
                  <a:pt x="290" y="82"/>
                </a:lnTo>
                <a:lnTo>
                  <a:pt x="290" y="80"/>
                </a:lnTo>
                <a:lnTo>
                  <a:pt x="289" y="87"/>
                </a:lnTo>
                <a:lnTo>
                  <a:pt x="288" y="95"/>
                </a:lnTo>
                <a:lnTo>
                  <a:pt x="290" y="95"/>
                </a:lnTo>
                <a:close/>
                <a:moveTo>
                  <a:pt x="295" y="60"/>
                </a:moveTo>
                <a:lnTo>
                  <a:pt x="294" y="63"/>
                </a:lnTo>
                <a:lnTo>
                  <a:pt x="292" y="71"/>
                </a:lnTo>
                <a:lnTo>
                  <a:pt x="290" y="82"/>
                </a:lnTo>
                <a:lnTo>
                  <a:pt x="291" y="80"/>
                </a:lnTo>
                <a:lnTo>
                  <a:pt x="294" y="74"/>
                </a:lnTo>
                <a:lnTo>
                  <a:pt x="296" y="68"/>
                </a:lnTo>
                <a:lnTo>
                  <a:pt x="298" y="61"/>
                </a:lnTo>
                <a:lnTo>
                  <a:pt x="299" y="55"/>
                </a:lnTo>
                <a:lnTo>
                  <a:pt x="299" y="50"/>
                </a:lnTo>
                <a:lnTo>
                  <a:pt x="299" y="49"/>
                </a:lnTo>
                <a:lnTo>
                  <a:pt x="297" y="48"/>
                </a:lnTo>
                <a:lnTo>
                  <a:pt x="296" y="49"/>
                </a:lnTo>
                <a:lnTo>
                  <a:pt x="293" y="50"/>
                </a:lnTo>
                <a:lnTo>
                  <a:pt x="291" y="52"/>
                </a:lnTo>
                <a:lnTo>
                  <a:pt x="289" y="54"/>
                </a:lnTo>
                <a:lnTo>
                  <a:pt x="286" y="58"/>
                </a:lnTo>
                <a:lnTo>
                  <a:pt x="286" y="60"/>
                </a:lnTo>
                <a:lnTo>
                  <a:pt x="285" y="62"/>
                </a:lnTo>
                <a:lnTo>
                  <a:pt x="285" y="66"/>
                </a:lnTo>
                <a:lnTo>
                  <a:pt x="286" y="71"/>
                </a:lnTo>
                <a:lnTo>
                  <a:pt x="287" y="74"/>
                </a:lnTo>
                <a:lnTo>
                  <a:pt x="290" y="80"/>
                </a:lnTo>
                <a:lnTo>
                  <a:pt x="292" y="70"/>
                </a:lnTo>
                <a:lnTo>
                  <a:pt x="294" y="63"/>
                </a:lnTo>
                <a:lnTo>
                  <a:pt x="295" y="60"/>
                </a:lnTo>
                <a:close/>
                <a:moveTo>
                  <a:pt x="231" y="95"/>
                </a:moveTo>
                <a:lnTo>
                  <a:pt x="234" y="95"/>
                </a:lnTo>
                <a:lnTo>
                  <a:pt x="228" y="91"/>
                </a:lnTo>
                <a:lnTo>
                  <a:pt x="221" y="87"/>
                </a:lnTo>
                <a:lnTo>
                  <a:pt x="209" y="82"/>
                </a:lnTo>
                <a:lnTo>
                  <a:pt x="198" y="79"/>
                </a:lnTo>
                <a:lnTo>
                  <a:pt x="193" y="78"/>
                </a:lnTo>
                <a:lnTo>
                  <a:pt x="188" y="77"/>
                </a:lnTo>
                <a:lnTo>
                  <a:pt x="197" y="79"/>
                </a:lnTo>
                <a:lnTo>
                  <a:pt x="208" y="83"/>
                </a:lnTo>
                <a:lnTo>
                  <a:pt x="219" y="88"/>
                </a:lnTo>
                <a:lnTo>
                  <a:pt x="231" y="95"/>
                </a:lnTo>
                <a:close/>
                <a:moveTo>
                  <a:pt x="451" y="48"/>
                </a:moveTo>
                <a:lnTo>
                  <a:pt x="456" y="43"/>
                </a:lnTo>
                <a:lnTo>
                  <a:pt x="464" y="35"/>
                </a:lnTo>
                <a:lnTo>
                  <a:pt x="469" y="32"/>
                </a:lnTo>
                <a:lnTo>
                  <a:pt x="475" y="28"/>
                </a:lnTo>
                <a:lnTo>
                  <a:pt x="468" y="32"/>
                </a:lnTo>
                <a:lnTo>
                  <a:pt x="463" y="35"/>
                </a:lnTo>
                <a:lnTo>
                  <a:pt x="458" y="39"/>
                </a:lnTo>
                <a:lnTo>
                  <a:pt x="455" y="43"/>
                </a:lnTo>
                <a:lnTo>
                  <a:pt x="459" y="36"/>
                </a:lnTo>
                <a:lnTo>
                  <a:pt x="462" y="30"/>
                </a:lnTo>
                <a:lnTo>
                  <a:pt x="464" y="24"/>
                </a:lnTo>
                <a:lnTo>
                  <a:pt x="466" y="18"/>
                </a:lnTo>
                <a:lnTo>
                  <a:pt x="467" y="13"/>
                </a:lnTo>
                <a:lnTo>
                  <a:pt x="468" y="8"/>
                </a:lnTo>
                <a:lnTo>
                  <a:pt x="468" y="0"/>
                </a:lnTo>
                <a:lnTo>
                  <a:pt x="467" y="8"/>
                </a:lnTo>
                <a:lnTo>
                  <a:pt x="466" y="13"/>
                </a:lnTo>
                <a:lnTo>
                  <a:pt x="465" y="19"/>
                </a:lnTo>
                <a:lnTo>
                  <a:pt x="460" y="30"/>
                </a:lnTo>
                <a:lnTo>
                  <a:pt x="453" y="43"/>
                </a:lnTo>
                <a:lnTo>
                  <a:pt x="445" y="52"/>
                </a:lnTo>
                <a:lnTo>
                  <a:pt x="436" y="62"/>
                </a:lnTo>
                <a:lnTo>
                  <a:pt x="425" y="73"/>
                </a:lnTo>
                <a:lnTo>
                  <a:pt x="412" y="85"/>
                </a:lnTo>
                <a:lnTo>
                  <a:pt x="407" y="89"/>
                </a:lnTo>
                <a:lnTo>
                  <a:pt x="402" y="95"/>
                </a:lnTo>
                <a:lnTo>
                  <a:pt x="404" y="95"/>
                </a:lnTo>
                <a:lnTo>
                  <a:pt x="418" y="84"/>
                </a:lnTo>
                <a:lnTo>
                  <a:pt x="428" y="75"/>
                </a:lnTo>
                <a:lnTo>
                  <a:pt x="437" y="65"/>
                </a:lnTo>
                <a:lnTo>
                  <a:pt x="445" y="56"/>
                </a:lnTo>
                <a:lnTo>
                  <a:pt x="451" y="48"/>
                </a:lnTo>
                <a:close/>
                <a:moveTo>
                  <a:pt x="408" y="94"/>
                </a:moveTo>
                <a:lnTo>
                  <a:pt x="405" y="98"/>
                </a:lnTo>
                <a:lnTo>
                  <a:pt x="412" y="99"/>
                </a:lnTo>
                <a:lnTo>
                  <a:pt x="417" y="100"/>
                </a:lnTo>
                <a:lnTo>
                  <a:pt x="422" y="100"/>
                </a:lnTo>
                <a:lnTo>
                  <a:pt x="426" y="100"/>
                </a:lnTo>
                <a:lnTo>
                  <a:pt x="432" y="99"/>
                </a:lnTo>
                <a:lnTo>
                  <a:pt x="436" y="97"/>
                </a:lnTo>
                <a:lnTo>
                  <a:pt x="439" y="96"/>
                </a:lnTo>
                <a:lnTo>
                  <a:pt x="441" y="95"/>
                </a:lnTo>
                <a:lnTo>
                  <a:pt x="432" y="95"/>
                </a:lnTo>
                <a:lnTo>
                  <a:pt x="441" y="94"/>
                </a:lnTo>
                <a:lnTo>
                  <a:pt x="445" y="92"/>
                </a:lnTo>
                <a:lnTo>
                  <a:pt x="448" y="88"/>
                </a:lnTo>
                <a:lnTo>
                  <a:pt x="450" y="84"/>
                </a:lnTo>
                <a:lnTo>
                  <a:pt x="452" y="81"/>
                </a:lnTo>
                <a:lnTo>
                  <a:pt x="453" y="79"/>
                </a:lnTo>
                <a:lnTo>
                  <a:pt x="454" y="75"/>
                </a:lnTo>
                <a:lnTo>
                  <a:pt x="454" y="72"/>
                </a:lnTo>
                <a:lnTo>
                  <a:pt x="454" y="70"/>
                </a:lnTo>
                <a:lnTo>
                  <a:pt x="453" y="68"/>
                </a:lnTo>
                <a:lnTo>
                  <a:pt x="452" y="68"/>
                </a:lnTo>
                <a:lnTo>
                  <a:pt x="450" y="67"/>
                </a:lnTo>
                <a:lnTo>
                  <a:pt x="448" y="68"/>
                </a:lnTo>
                <a:lnTo>
                  <a:pt x="445" y="68"/>
                </a:lnTo>
                <a:lnTo>
                  <a:pt x="439" y="71"/>
                </a:lnTo>
                <a:lnTo>
                  <a:pt x="432" y="75"/>
                </a:lnTo>
                <a:lnTo>
                  <a:pt x="425" y="80"/>
                </a:lnTo>
                <a:lnTo>
                  <a:pt x="418" y="84"/>
                </a:lnTo>
                <a:lnTo>
                  <a:pt x="412" y="90"/>
                </a:lnTo>
                <a:lnTo>
                  <a:pt x="408" y="94"/>
                </a:lnTo>
                <a:close/>
                <a:moveTo>
                  <a:pt x="587" y="50"/>
                </a:moveTo>
                <a:lnTo>
                  <a:pt x="588" y="51"/>
                </a:lnTo>
                <a:lnTo>
                  <a:pt x="588" y="49"/>
                </a:lnTo>
                <a:lnTo>
                  <a:pt x="591" y="43"/>
                </a:lnTo>
                <a:lnTo>
                  <a:pt x="583" y="43"/>
                </a:lnTo>
                <a:lnTo>
                  <a:pt x="587" y="49"/>
                </a:lnTo>
                <a:lnTo>
                  <a:pt x="587" y="48"/>
                </a:lnTo>
                <a:lnTo>
                  <a:pt x="587" y="50"/>
                </a:lnTo>
                <a:lnTo>
                  <a:pt x="587" y="60"/>
                </a:lnTo>
                <a:lnTo>
                  <a:pt x="587" y="50"/>
                </a:lnTo>
                <a:close/>
                <a:moveTo>
                  <a:pt x="315" y="43"/>
                </a:moveTo>
                <a:lnTo>
                  <a:pt x="314" y="43"/>
                </a:lnTo>
                <a:lnTo>
                  <a:pt x="315" y="43"/>
                </a:lnTo>
                <a:lnTo>
                  <a:pt x="310" y="30"/>
                </a:lnTo>
                <a:lnTo>
                  <a:pt x="305" y="19"/>
                </a:lnTo>
                <a:lnTo>
                  <a:pt x="300" y="9"/>
                </a:lnTo>
                <a:lnTo>
                  <a:pt x="295" y="0"/>
                </a:lnTo>
                <a:lnTo>
                  <a:pt x="295" y="2"/>
                </a:lnTo>
                <a:lnTo>
                  <a:pt x="300" y="11"/>
                </a:lnTo>
                <a:lnTo>
                  <a:pt x="304" y="20"/>
                </a:lnTo>
                <a:lnTo>
                  <a:pt x="309" y="31"/>
                </a:lnTo>
                <a:lnTo>
                  <a:pt x="313" y="43"/>
                </a:lnTo>
                <a:lnTo>
                  <a:pt x="314" y="47"/>
                </a:lnTo>
                <a:lnTo>
                  <a:pt x="316" y="45"/>
                </a:lnTo>
                <a:lnTo>
                  <a:pt x="315" y="43"/>
                </a:lnTo>
                <a:close/>
                <a:moveTo>
                  <a:pt x="611" y="84"/>
                </a:moveTo>
                <a:lnTo>
                  <a:pt x="608" y="85"/>
                </a:lnTo>
                <a:lnTo>
                  <a:pt x="606" y="87"/>
                </a:lnTo>
                <a:lnTo>
                  <a:pt x="603" y="89"/>
                </a:lnTo>
                <a:lnTo>
                  <a:pt x="600" y="93"/>
                </a:lnTo>
                <a:lnTo>
                  <a:pt x="601" y="95"/>
                </a:lnTo>
                <a:lnTo>
                  <a:pt x="633" y="95"/>
                </a:lnTo>
                <a:lnTo>
                  <a:pt x="638" y="93"/>
                </a:lnTo>
                <a:lnTo>
                  <a:pt x="643" y="91"/>
                </a:lnTo>
                <a:lnTo>
                  <a:pt x="649" y="91"/>
                </a:lnTo>
                <a:lnTo>
                  <a:pt x="653" y="91"/>
                </a:lnTo>
                <a:lnTo>
                  <a:pt x="655" y="92"/>
                </a:lnTo>
                <a:lnTo>
                  <a:pt x="647" y="85"/>
                </a:lnTo>
                <a:lnTo>
                  <a:pt x="639" y="80"/>
                </a:lnTo>
                <a:lnTo>
                  <a:pt x="634" y="77"/>
                </a:lnTo>
                <a:lnTo>
                  <a:pt x="629" y="74"/>
                </a:lnTo>
                <a:lnTo>
                  <a:pt x="624" y="72"/>
                </a:lnTo>
                <a:lnTo>
                  <a:pt x="619" y="71"/>
                </a:lnTo>
                <a:lnTo>
                  <a:pt x="615" y="70"/>
                </a:lnTo>
                <a:lnTo>
                  <a:pt x="610" y="70"/>
                </a:lnTo>
                <a:lnTo>
                  <a:pt x="608" y="71"/>
                </a:lnTo>
                <a:lnTo>
                  <a:pt x="606" y="72"/>
                </a:lnTo>
                <a:lnTo>
                  <a:pt x="602" y="75"/>
                </a:lnTo>
                <a:lnTo>
                  <a:pt x="600" y="77"/>
                </a:lnTo>
                <a:lnTo>
                  <a:pt x="599" y="79"/>
                </a:lnTo>
                <a:lnTo>
                  <a:pt x="598" y="82"/>
                </a:lnTo>
                <a:lnTo>
                  <a:pt x="597" y="85"/>
                </a:lnTo>
                <a:lnTo>
                  <a:pt x="597" y="87"/>
                </a:lnTo>
                <a:lnTo>
                  <a:pt x="600" y="92"/>
                </a:lnTo>
                <a:lnTo>
                  <a:pt x="606" y="87"/>
                </a:lnTo>
                <a:lnTo>
                  <a:pt x="608" y="85"/>
                </a:lnTo>
                <a:lnTo>
                  <a:pt x="611" y="84"/>
                </a:lnTo>
                <a:close/>
                <a:moveTo>
                  <a:pt x="391" y="95"/>
                </a:moveTo>
                <a:lnTo>
                  <a:pt x="396" y="91"/>
                </a:lnTo>
                <a:lnTo>
                  <a:pt x="399" y="87"/>
                </a:lnTo>
                <a:lnTo>
                  <a:pt x="400" y="83"/>
                </a:lnTo>
                <a:lnTo>
                  <a:pt x="401" y="79"/>
                </a:lnTo>
                <a:lnTo>
                  <a:pt x="400" y="75"/>
                </a:lnTo>
                <a:lnTo>
                  <a:pt x="399" y="71"/>
                </a:lnTo>
                <a:lnTo>
                  <a:pt x="396" y="67"/>
                </a:lnTo>
                <a:lnTo>
                  <a:pt x="393" y="63"/>
                </a:lnTo>
                <a:lnTo>
                  <a:pt x="392" y="78"/>
                </a:lnTo>
                <a:lnTo>
                  <a:pt x="391" y="86"/>
                </a:lnTo>
                <a:lnTo>
                  <a:pt x="391" y="95"/>
                </a:lnTo>
                <a:close/>
                <a:moveTo>
                  <a:pt x="386" y="133"/>
                </a:moveTo>
                <a:lnTo>
                  <a:pt x="389" y="124"/>
                </a:lnTo>
                <a:lnTo>
                  <a:pt x="391" y="120"/>
                </a:lnTo>
                <a:lnTo>
                  <a:pt x="394" y="115"/>
                </a:lnTo>
                <a:lnTo>
                  <a:pt x="399" y="107"/>
                </a:lnTo>
                <a:lnTo>
                  <a:pt x="402" y="102"/>
                </a:lnTo>
                <a:lnTo>
                  <a:pt x="405" y="98"/>
                </a:lnTo>
                <a:lnTo>
                  <a:pt x="401" y="98"/>
                </a:lnTo>
                <a:lnTo>
                  <a:pt x="400" y="98"/>
                </a:lnTo>
                <a:lnTo>
                  <a:pt x="403" y="96"/>
                </a:lnTo>
                <a:lnTo>
                  <a:pt x="404" y="95"/>
                </a:lnTo>
                <a:lnTo>
                  <a:pt x="402" y="95"/>
                </a:lnTo>
                <a:lnTo>
                  <a:pt x="396" y="101"/>
                </a:lnTo>
                <a:lnTo>
                  <a:pt x="391" y="108"/>
                </a:lnTo>
                <a:lnTo>
                  <a:pt x="391" y="95"/>
                </a:lnTo>
                <a:lnTo>
                  <a:pt x="390" y="96"/>
                </a:lnTo>
                <a:lnTo>
                  <a:pt x="388" y="96"/>
                </a:lnTo>
                <a:lnTo>
                  <a:pt x="387" y="105"/>
                </a:lnTo>
                <a:lnTo>
                  <a:pt x="387" y="115"/>
                </a:lnTo>
                <a:lnTo>
                  <a:pt x="383" y="124"/>
                </a:lnTo>
                <a:lnTo>
                  <a:pt x="380" y="133"/>
                </a:lnTo>
                <a:lnTo>
                  <a:pt x="381" y="138"/>
                </a:lnTo>
                <a:lnTo>
                  <a:pt x="384" y="143"/>
                </a:lnTo>
                <a:lnTo>
                  <a:pt x="386" y="133"/>
                </a:lnTo>
                <a:close/>
                <a:moveTo>
                  <a:pt x="383" y="95"/>
                </a:moveTo>
                <a:lnTo>
                  <a:pt x="388" y="94"/>
                </a:lnTo>
                <a:lnTo>
                  <a:pt x="388" y="85"/>
                </a:lnTo>
                <a:lnTo>
                  <a:pt x="389" y="77"/>
                </a:lnTo>
                <a:lnTo>
                  <a:pt x="392" y="61"/>
                </a:lnTo>
                <a:lnTo>
                  <a:pt x="386" y="55"/>
                </a:lnTo>
                <a:lnTo>
                  <a:pt x="379" y="49"/>
                </a:lnTo>
                <a:lnTo>
                  <a:pt x="369" y="43"/>
                </a:lnTo>
                <a:lnTo>
                  <a:pt x="370" y="46"/>
                </a:lnTo>
                <a:lnTo>
                  <a:pt x="371" y="52"/>
                </a:lnTo>
                <a:lnTo>
                  <a:pt x="371" y="56"/>
                </a:lnTo>
                <a:lnTo>
                  <a:pt x="371" y="61"/>
                </a:lnTo>
                <a:lnTo>
                  <a:pt x="370" y="66"/>
                </a:lnTo>
                <a:lnTo>
                  <a:pt x="368" y="73"/>
                </a:lnTo>
                <a:lnTo>
                  <a:pt x="367" y="75"/>
                </a:lnTo>
                <a:lnTo>
                  <a:pt x="367" y="78"/>
                </a:lnTo>
                <a:lnTo>
                  <a:pt x="367" y="82"/>
                </a:lnTo>
                <a:lnTo>
                  <a:pt x="368" y="85"/>
                </a:lnTo>
                <a:lnTo>
                  <a:pt x="370" y="88"/>
                </a:lnTo>
                <a:lnTo>
                  <a:pt x="372" y="91"/>
                </a:lnTo>
                <a:lnTo>
                  <a:pt x="375" y="92"/>
                </a:lnTo>
                <a:lnTo>
                  <a:pt x="382" y="95"/>
                </a:lnTo>
                <a:lnTo>
                  <a:pt x="385" y="95"/>
                </a:lnTo>
                <a:lnTo>
                  <a:pt x="388" y="96"/>
                </a:lnTo>
                <a:lnTo>
                  <a:pt x="383" y="95"/>
                </a:lnTo>
                <a:close/>
                <a:moveTo>
                  <a:pt x="247" y="95"/>
                </a:moveTo>
                <a:lnTo>
                  <a:pt x="243" y="85"/>
                </a:lnTo>
                <a:lnTo>
                  <a:pt x="240" y="75"/>
                </a:lnTo>
                <a:lnTo>
                  <a:pt x="238" y="67"/>
                </a:lnTo>
                <a:lnTo>
                  <a:pt x="237" y="61"/>
                </a:lnTo>
                <a:lnTo>
                  <a:pt x="238" y="67"/>
                </a:lnTo>
                <a:lnTo>
                  <a:pt x="240" y="75"/>
                </a:lnTo>
                <a:lnTo>
                  <a:pt x="242" y="85"/>
                </a:lnTo>
                <a:lnTo>
                  <a:pt x="246" y="95"/>
                </a:lnTo>
                <a:lnTo>
                  <a:pt x="247" y="95"/>
                </a:lnTo>
                <a:lnTo>
                  <a:pt x="248" y="99"/>
                </a:lnTo>
                <a:lnTo>
                  <a:pt x="250" y="103"/>
                </a:lnTo>
                <a:lnTo>
                  <a:pt x="252" y="107"/>
                </a:lnTo>
                <a:lnTo>
                  <a:pt x="254" y="110"/>
                </a:lnTo>
                <a:lnTo>
                  <a:pt x="244" y="102"/>
                </a:lnTo>
                <a:lnTo>
                  <a:pt x="234" y="95"/>
                </a:lnTo>
                <a:lnTo>
                  <a:pt x="231" y="95"/>
                </a:lnTo>
                <a:lnTo>
                  <a:pt x="236" y="98"/>
                </a:lnTo>
                <a:lnTo>
                  <a:pt x="241" y="102"/>
                </a:lnTo>
                <a:lnTo>
                  <a:pt x="251" y="111"/>
                </a:lnTo>
                <a:lnTo>
                  <a:pt x="261" y="121"/>
                </a:lnTo>
                <a:lnTo>
                  <a:pt x="266" y="127"/>
                </a:lnTo>
                <a:lnTo>
                  <a:pt x="271" y="133"/>
                </a:lnTo>
                <a:lnTo>
                  <a:pt x="273" y="133"/>
                </a:lnTo>
                <a:lnTo>
                  <a:pt x="271" y="133"/>
                </a:lnTo>
                <a:lnTo>
                  <a:pt x="277" y="141"/>
                </a:lnTo>
                <a:lnTo>
                  <a:pt x="282" y="149"/>
                </a:lnTo>
                <a:lnTo>
                  <a:pt x="287" y="157"/>
                </a:lnTo>
                <a:lnTo>
                  <a:pt x="292" y="166"/>
                </a:lnTo>
                <a:lnTo>
                  <a:pt x="296" y="166"/>
                </a:lnTo>
                <a:lnTo>
                  <a:pt x="291" y="157"/>
                </a:lnTo>
                <a:lnTo>
                  <a:pt x="286" y="149"/>
                </a:lnTo>
                <a:lnTo>
                  <a:pt x="281" y="141"/>
                </a:lnTo>
                <a:lnTo>
                  <a:pt x="275" y="133"/>
                </a:lnTo>
                <a:lnTo>
                  <a:pt x="267" y="124"/>
                </a:lnTo>
                <a:lnTo>
                  <a:pt x="259" y="115"/>
                </a:lnTo>
                <a:lnTo>
                  <a:pt x="256" y="110"/>
                </a:lnTo>
                <a:lnTo>
                  <a:pt x="252" y="105"/>
                </a:lnTo>
                <a:lnTo>
                  <a:pt x="247" y="95"/>
                </a:lnTo>
                <a:close/>
                <a:moveTo>
                  <a:pt x="323" y="95"/>
                </a:moveTo>
                <a:lnTo>
                  <a:pt x="323" y="90"/>
                </a:lnTo>
                <a:lnTo>
                  <a:pt x="323" y="85"/>
                </a:lnTo>
                <a:lnTo>
                  <a:pt x="323" y="75"/>
                </a:lnTo>
                <a:lnTo>
                  <a:pt x="320" y="74"/>
                </a:lnTo>
                <a:lnTo>
                  <a:pt x="320" y="84"/>
                </a:lnTo>
                <a:lnTo>
                  <a:pt x="319" y="95"/>
                </a:lnTo>
                <a:lnTo>
                  <a:pt x="319" y="99"/>
                </a:lnTo>
                <a:lnTo>
                  <a:pt x="318" y="104"/>
                </a:lnTo>
                <a:lnTo>
                  <a:pt x="315" y="113"/>
                </a:lnTo>
                <a:lnTo>
                  <a:pt x="311" y="121"/>
                </a:lnTo>
                <a:lnTo>
                  <a:pt x="308" y="125"/>
                </a:lnTo>
                <a:lnTo>
                  <a:pt x="305" y="129"/>
                </a:lnTo>
                <a:lnTo>
                  <a:pt x="303" y="133"/>
                </a:lnTo>
                <a:lnTo>
                  <a:pt x="307" y="133"/>
                </a:lnTo>
                <a:lnTo>
                  <a:pt x="311" y="129"/>
                </a:lnTo>
                <a:lnTo>
                  <a:pt x="313" y="125"/>
                </a:lnTo>
                <a:lnTo>
                  <a:pt x="316" y="121"/>
                </a:lnTo>
                <a:lnTo>
                  <a:pt x="318" y="116"/>
                </a:lnTo>
                <a:lnTo>
                  <a:pt x="319" y="112"/>
                </a:lnTo>
                <a:lnTo>
                  <a:pt x="322" y="103"/>
                </a:lnTo>
                <a:lnTo>
                  <a:pt x="323" y="95"/>
                </a:lnTo>
                <a:close/>
                <a:moveTo>
                  <a:pt x="524" y="111"/>
                </a:moveTo>
                <a:lnTo>
                  <a:pt x="526" y="110"/>
                </a:lnTo>
                <a:lnTo>
                  <a:pt x="532" y="108"/>
                </a:lnTo>
                <a:lnTo>
                  <a:pt x="534" y="106"/>
                </a:lnTo>
                <a:lnTo>
                  <a:pt x="535" y="105"/>
                </a:lnTo>
                <a:lnTo>
                  <a:pt x="536" y="104"/>
                </a:lnTo>
                <a:lnTo>
                  <a:pt x="537" y="102"/>
                </a:lnTo>
                <a:lnTo>
                  <a:pt x="537" y="100"/>
                </a:lnTo>
                <a:lnTo>
                  <a:pt x="536" y="96"/>
                </a:lnTo>
                <a:lnTo>
                  <a:pt x="534" y="96"/>
                </a:lnTo>
                <a:lnTo>
                  <a:pt x="532" y="97"/>
                </a:lnTo>
                <a:lnTo>
                  <a:pt x="530" y="97"/>
                </a:lnTo>
                <a:lnTo>
                  <a:pt x="529" y="98"/>
                </a:lnTo>
                <a:lnTo>
                  <a:pt x="527" y="100"/>
                </a:lnTo>
                <a:lnTo>
                  <a:pt x="525" y="103"/>
                </a:lnTo>
                <a:lnTo>
                  <a:pt x="524" y="108"/>
                </a:lnTo>
                <a:lnTo>
                  <a:pt x="524" y="111"/>
                </a:lnTo>
                <a:close/>
                <a:moveTo>
                  <a:pt x="336" y="131"/>
                </a:moveTo>
                <a:lnTo>
                  <a:pt x="335" y="133"/>
                </a:lnTo>
                <a:lnTo>
                  <a:pt x="334" y="145"/>
                </a:lnTo>
                <a:lnTo>
                  <a:pt x="333" y="163"/>
                </a:lnTo>
                <a:lnTo>
                  <a:pt x="335" y="162"/>
                </a:lnTo>
                <a:lnTo>
                  <a:pt x="339" y="161"/>
                </a:lnTo>
                <a:lnTo>
                  <a:pt x="343" y="159"/>
                </a:lnTo>
                <a:lnTo>
                  <a:pt x="346" y="156"/>
                </a:lnTo>
                <a:lnTo>
                  <a:pt x="349" y="152"/>
                </a:lnTo>
                <a:lnTo>
                  <a:pt x="350" y="150"/>
                </a:lnTo>
                <a:lnTo>
                  <a:pt x="350" y="148"/>
                </a:lnTo>
                <a:lnTo>
                  <a:pt x="350" y="145"/>
                </a:lnTo>
                <a:lnTo>
                  <a:pt x="350" y="142"/>
                </a:lnTo>
                <a:lnTo>
                  <a:pt x="349" y="139"/>
                </a:lnTo>
                <a:lnTo>
                  <a:pt x="347" y="136"/>
                </a:lnTo>
                <a:lnTo>
                  <a:pt x="346" y="133"/>
                </a:lnTo>
                <a:lnTo>
                  <a:pt x="343" y="127"/>
                </a:lnTo>
                <a:lnTo>
                  <a:pt x="341" y="121"/>
                </a:lnTo>
                <a:lnTo>
                  <a:pt x="340" y="116"/>
                </a:lnTo>
                <a:lnTo>
                  <a:pt x="339" y="113"/>
                </a:lnTo>
                <a:lnTo>
                  <a:pt x="340" y="108"/>
                </a:lnTo>
                <a:lnTo>
                  <a:pt x="341" y="106"/>
                </a:lnTo>
                <a:lnTo>
                  <a:pt x="338" y="108"/>
                </a:lnTo>
                <a:lnTo>
                  <a:pt x="333" y="114"/>
                </a:lnTo>
                <a:lnTo>
                  <a:pt x="326" y="123"/>
                </a:lnTo>
                <a:lnTo>
                  <a:pt x="323" y="128"/>
                </a:lnTo>
                <a:lnTo>
                  <a:pt x="321" y="133"/>
                </a:lnTo>
                <a:lnTo>
                  <a:pt x="319" y="138"/>
                </a:lnTo>
                <a:lnTo>
                  <a:pt x="318" y="142"/>
                </a:lnTo>
                <a:lnTo>
                  <a:pt x="317" y="147"/>
                </a:lnTo>
                <a:lnTo>
                  <a:pt x="318" y="151"/>
                </a:lnTo>
                <a:lnTo>
                  <a:pt x="319" y="155"/>
                </a:lnTo>
                <a:lnTo>
                  <a:pt x="322" y="158"/>
                </a:lnTo>
                <a:lnTo>
                  <a:pt x="326" y="161"/>
                </a:lnTo>
                <a:lnTo>
                  <a:pt x="329" y="162"/>
                </a:lnTo>
                <a:lnTo>
                  <a:pt x="332" y="163"/>
                </a:lnTo>
                <a:lnTo>
                  <a:pt x="334" y="145"/>
                </a:lnTo>
                <a:lnTo>
                  <a:pt x="335" y="133"/>
                </a:lnTo>
                <a:lnTo>
                  <a:pt x="336" y="131"/>
                </a:lnTo>
                <a:close/>
                <a:moveTo>
                  <a:pt x="380" y="125"/>
                </a:moveTo>
                <a:lnTo>
                  <a:pt x="378" y="127"/>
                </a:lnTo>
                <a:lnTo>
                  <a:pt x="373" y="133"/>
                </a:lnTo>
                <a:lnTo>
                  <a:pt x="369" y="141"/>
                </a:lnTo>
                <a:lnTo>
                  <a:pt x="365" y="149"/>
                </a:lnTo>
                <a:lnTo>
                  <a:pt x="363" y="153"/>
                </a:lnTo>
                <a:lnTo>
                  <a:pt x="362" y="158"/>
                </a:lnTo>
                <a:lnTo>
                  <a:pt x="361" y="162"/>
                </a:lnTo>
                <a:lnTo>
                  <a:pt x="361" y="166"/>
                </a:lnTo>
                <a:lnTo>
                  <a:pt x="374" y="166"/>
                </a:lnTo>
                <a:lnTo>
                  <a:pt x="375" y="150"/>
                </a:lnTo>
                <a:lnTo>
                  <a:pt x="378" y="141"/>
                </a:lnTo>
                <a:lnTo>
                  <a:pt x="380" y="134"/>
                </a:lnTo>
                <a:lnTo>
                  <a:pt x="379" y="130"/>
                </a:lnTo>
                <a:lnTo>
                  <a:pt x="380" y="127"/>
                </a:lnTo>
                <a:lnTo>
                  <a:pt x="380" y="125"/>
                </a:lnTo>
                <a:close/>
                <a:moveTo>
                  <a:pt x="243" y="109"/>
                </a:moveTo>
                <a:lnTo>
                  <a:pt x="241" y="107"/>
                </a:lnTo>
                <a:lnTo>
                  <a:pt x="239" y="105"/>
                </a:lnTo>
                <a:lnTo>
                  <a:pt x="237" y="103"/>
                </a:lnTo>
                <a:lnTo>
                  <a:pt x="236" y="102"/>
                </a:lnTo>
                <a:lnTo>
                  <a:pt x="234" y="101"/>
                </a:lnTo>
                <a:lnTo>
                  <a:pt x="231" y="101"/>
                </a:lnTo>
                <a:lnTo>
                  <a:pt x="230" y="101"/>
                </a:lnTo>
                <a:lnTo>
                  <a:pt x="228" y="101"/>
                </a:lnTo>
                <a:lnTo>
                  <a:pt x="225" y="104"/>
                </a:lnTo>
                <a:lnTo>
                  <a:pt x="227" y="107"/>
                </a:lnTo>
                <a:lnTo>
                  <a:pt x="228" y="109"/>
                </a:lnTo>
                <a:lnTo>
                  <a:pt x="229" y="110"/>
                </a:lnTo>
                <a:lnTo>
                  <a:pt x="231" y="110"/>
                </a:lnTo>
                <a:lnTo>
                  <a:pt x="232" y="111"/>
                </a:lnTo>
                <a:lnTo>
                  <a:pt x="235" y="111"/>
                </a:lnTo>
                <a:lnTo>
                  <a:pt x="238" y="111"/>
                </a:lnTo>
                <a:lnTo>
                  <a:pt x="241" y="110"/>
                </a:lnTo>
                <a:lnTo>
                  <a:pt x="243" y="109"/>
                </a:lnTo>
                <a:close/>
                <a:moveTo>
                  <a:pt x="520" y="95"/>
                </a:moveTo>
                <a:lnTo>
                  <a:pt x="517" y="95"/>
                </a:lnTo>
                <a:lnTo>
                  <a:pt x="520" y="95"/>
                </a:lnTo>
                <a:lnTo>
                  <a:pt x="519" y="90"/>
                </a:lnTo>
                <a:lnTo>
                  <a:pt x="518" y="84"/>
                </a:lnTo>
                <a:lnTo>
                  <a:pt x="520" y="90"/>
                </a:lnTo>
                <a:lnTo>
                  <a:pt x="521" y="95"/>
                </a:lnTo>
                <a:lnTo>
                  <a:pt x="526" y="95"/>
                </a:lnTo>
                <a:lnTo>
                  <a:pt x="527" y="89"/>
                </a:lnTo>
                <a:lnTo>
                  <a:pt x="527" y="84"/>
                </a:lnTo>
                <a:lnTo>
                  <a:pt x="527" y="78"/>
                </a:lnTo>
                <a:lnTo>
                  <a:pt x="526" y="73"/>
                </a:lnTo>
                <a:lnTo>
                  <a:pt x="525" y="68"/>
                </a:lnTo>
                <a:lnTo>
                  <a:pt x="522" y="63"/>
                </a:lnTo>
                <a:lnTo>
                  <a:pt x="521" y="61"/>
                </a:lnTo>
                <a:lnTo>
                  <a:pt x="519" y="59"/>
                </a:lnTo>
                <a:lnTo>
                  <a:pt x="516" y="57"/>
                </a:lnTo>
                <a:lnTo>
                  <a:pt x="514" y="55"/>
                </a:lnTo>
                <a:lnTo>
                  <a:pt x="510" y="60"/>
                </a:lnTo>
                <a:lnTo>
                  <a:pt x="508" y="65"/>
                </a:lnTo>
                <a:lnTo>
                  <a:pt x="507" y="70"/>
                </a:lnTo>
                <a:lnTo>
                  <a:pt x="506" y="75"/>
                </a:lnTo>
                <a:lnTo>
                  <a:pt x="507" y="80"/>
                </a:lnTo>
                <a:lnTo>
                  <a:pt x="507" y="85"/>
                </a:lnTo>
                <a:lnTo>
                  <a:pt x="509" y="90"/>
                </a:lnTo>
                <a:lnTo>
                  <a:pt x="510" y="95"/>
                </a:lnTo>
                <a:lnTo>
                  <a:pt x="513" y="100"/>
                </a:lnTo>
                <a:lnTo>
                  <a:pt x="515" y="104"/>
                </a:lnTo>
                <a:lnTo>
                  <a:pt x="519" y="110"/>
                </a:lnTo>
                <a:lnTo>
                  <a:pt x="520" y="107"/>
                </a:lnTo>
                <a:lnTo>
                  <a:pt x="520" y="103"/>
                </a:lnTo>
                <a:lnTo>
                  <a:pt x="521" y="99"/>
                </a:lnTo>
                <a:lnTo>
                  <a:pt x="520" y="95"/>
                </a:lnTo>
                <a:close/>
                <a:moveTo>
                  <a:pt x="526" y="95"/>
                </a:moveTo>
                <a:lnTo>
                  <a:pt x="521" y="95"/>
                </a:lnTo>
                <a:lnTo>
                  <a:pt x="521" y="99"/>
                </a:lnTo>
                <a:lnTo>
                  <a:pt x="521" y="103"/>
                </a:lnTo>
                <a:lnTo>
                  <a:pt x="520" y="111"/>
                </a:lnTo>
                <a:lnTo>
                  <a:pt x="521" y="110"/>
                </a:lnTo>
                <a:lnTo>
                  <a:pt x="522" y="107"/>
                </a:lnTo>
                <a:lnTo>
                  <a:pt x="524" y="101"/>
                </a:lnTo>
                <a:lnTo>
                  <a:pt x="526" y="95"/>
                </a:lnTo>
                <a:close/>
                <a:moveTo>
                  <a:pt x="443" y="127"/>
                </a:moveTo>
                <a:lnTo>
                  <a:pt x="443" y="129"/>
                </a:lnTo>
                <a:lnTo>
                  <a:pt x="441" y="131"/>
                </a:lnTo>
                <a:lnTo>
                  <a:pt x="439" y="133"/>
                </a:lnTo>
                <a:lnTo>
                  <a:pt x="444" y="133"/>
                </a:lnTo>
                <a:lnTo>
                  <a:pt x="443" y="127"/>
                </a:lnTo>
                <a:close/>
                <a:moveTo>
                  <a:pt x="633" y="95"/>
                </a:moveTo>
                <a:lnTo>
                  <a:pt x="601" y="95"/>
                </a:lnTo>
                <a:lnTo>
                  <a:pt x="603" y="97"/>
                </a:lnTo>
                <a:lnTo>
                  <a:pt x="605" y="99"/>
                </a:lnTo>
                <a:lnTo>
                  <a:pt x="607" y="101"/>
                </a:lnTo>
                <a:lnTo>
                  <a:pt x="610" y="102"/>
                </a:lnTo>
                <a:lnTo>
                  <a:pt x="613" y="103"/>
                </a:lnTo>
                <a:lnTo>
                  <a:pt x="616" y="103"/>
                </a:lnTo>
                <a:lnTo>
                  <a:pt x="620" y="102"/>
                </a:lnTo>
                <a:lnTo>
                  <a:pt x="625" y="100"/>
                </a:lnTo>
                <a:lnTo>
                  <a:pt x="629" y="97"/>
                </a:lnTo>
                <a:lnTo>
                  <a:pt x="633" y="95"/>
                </a:lnTo>
                <a:close/>
                <a:moveTo>
                  <a:pt x="409" y="114"/>
                </a:moveTo>
                <a:lnTo>
                  <a:pt x="404" y="114"/>
                </a:lnTo>
                <a:lnTo>
                  <a:pt x="400" y="116"/>
                </a:lnTo>
                <a:lnTo>
                  <a:pt x="397" y="118"/>
                </a:lnTo>
                <a:lnTo>
                  <a:pt x="395" y="121"/>
                </a:lnTo>
                <a:lnTo>
                  <a:pt x="392" y="127"/>
                </a:lnTo>
                <a:lnTo>
                  <a:pt x="391" y="133"/>
                </a:lnTo>
                <a:lnTo>
                  <a:pt x="398" y="133"/>
                </a:lnTo>
                <a:lnTo>
                  <a:pt x="406" y="127"/>
                </a:lnTo>
                <a:lnTo>
                  <a:pt x="409" y="124"/>
                </a:lnTo>
                <a:lnTo>
                  <a:pt x="412" y="121"/>
                </a:lnTo>
                <a:lnTo>
                  <a:pt x="414" y="118"/>
                </a:lnTo>
                <a:lnTo>
                  <a:pt x="414" y="117"/>
                </a:lnTo>
                <a:lnTo>
                  <a:pt x="414" y="116"/>
                </a:lnTo>
                <a:lnTo>
                  <a:pt x="413" y="115"/>
                </a:lnTo>
                <a:lnTo>
                  <a:pt x="412" y="114"/>
                </a:lnTo>
                <a:lnTo>
                  <a:pt x="409" y="114"/>
                </a:lnTo>
                <a:close/>
                <a:moveTo>
                  <a:pt x="504" y="133"/>
                </a:moveTo>
                <a:lnTo>
                  <a:pt x="500" y="137"/>
                </a:lnTo>
                <a:lnTo>
                  <a:pt x="494" y="144"/>
                </a:lnTo>
                <a:lnTo>
                  <a:pt x="489" y="151"/>
                </a:lnTo>
                <a:lnTo>
                  <a:pt x="484" y="158"/>
                </a:lnTo>
                <a:lnTo>
                  <a:pt x="480" y="166"/>
                </a:lnTo>
                <a:lnTo>
                  <a:pt x="482" y="166"/>
                </a:lnTo>
                <a:lnTo>
                  <a:pt x="486" y="158"/>
                </a:lnTo>
                <a:lnTo>
                  <a:pt x="488" y="155"/>
                </a:lnTo>
                <a:lnTo>
                  <a:pt x="490" y="151"/>
                </a:lnTo>
                <a:lnTo>
                  <a:pt x="495" y="144"/>
                </a:lnTo>
                <a:lnTo>
                  <a:pt x="501" y="138"/>
                </a:lnTo>
                <a:lnTo>
                  <a:pt x="503" y="137"/>
                </a:lnTo>
                <a:lnTo>
                  <a:pt x="506" y="133"/>
                </a:lnTo>
                <a:lnTo>
                  <a:pt x="510" y="130"/>
                </a:lnTo>
                <a:lnTo>
                  <a:pt x="514" y="125"/>
                </a:lnTo>
                <a:lnTo>
                  <a:pt x="517" y="118"/>
                </a:lnTo>
                <a:lnTo>
                  <a:pt x="519" y="115"/>
                </a:lnTo>
                <a:lnTo>
                  <a:pt x="520" y="111"/>
                </a:lnTo>
                <a:lnTo>
                  <a:pt x="518" y="115"/>
                </a:lnTo>
                <a:lnTo>
                  <a:pt x="517" y="118"/>
                </a:lnTo>
                <a:lnTo>
                  <a:pt x="513" y="125"/>
                </a:lnTo>
                <a:lnTo>
                  <a:pt x="508" y="130"/>
                </a:lnTo>
                <a:lnTo>
                  <a:pt x="504" y="133"/>
                </a:lnTo>
                <a:close/>
                <a:moveTo>
                  <a:pt x="593" y="133"/>
                </a:moveTo>
                <a:lnTo>
                  <a:pt x="622" y="133"/>
                </a:lnTo>
                <a:lnTo>
                  <a:pt x="621" y="132"/>
                </a:lnTo>
                <a:lnTo>
                  <a:pt x="618" y="131"/>
                </a:lnTo>
                <a:lnTo>
                  <a:pt x="610" y="131"/>
                </a:lnTo>
                <a:lnTo>
                  <a:pt x="600" y="132"/>
                </a:lnTo>
                <a:lnTo>
                  <a:pt x="593" y="133"/>
                </a:lnTo>
                <a:close/>
                <a:moveTo>
                  <a:pt x="535" y="133"/>
                </a:moveTo>
                <a:lnTo>
                  <a:pt x="534" y="137"/>
                </a:lnTo>
                <a:lnTo>
                  <a:pt x="535" y="141"/>
                </a:lnTo>
                <a:lnTo>
                  <a:pt x="537" y="149"/>
                </a:lnTo>
                <a:lnTo>
                  <a:pt x="539" y="155"/>
                </a:lnTo>
                <a:lnTo>
                  <a:pt x="541" y="157"/>
                </a:lnTo>
                <a:lnTo>
                  <a:pt x="547" y="157"/>
                </a:lnTo>
                <a:lnTo>
                  <a:pt x="553" y="156"/>
                </a:lnTo>
                <a:lnTo>
                  <a:pt x="559" y="154"/>
                </a:lnTo>
                <a:lnTo>
                  <a:pt x="562" y="153"/>
                </a:lnTo>
                <a:lnTo>
                  <a:pt x="565" y="151"/>
                </a:lnTo>
                <a:lnTo>
                  <a:pt x="567" y="150"/>
                </a:lnTo>
                <a:lnTo>
                  <a:pt x="569" y="147"/>
                </a:lnTo>
                <a:lnTo>
                  <a:pt x="569" y="146"/>
                </a:lnTo>
                <a:lnTo>
                  <a:pt x="570" y="144"/>
                </a:lnTo>
                <a:lnTo>
                  <a:pt x="569" y="141"/>
                </a:lnTo>
                <a:lnTo>
                  <a:pt x="568" y="138"/>
                </a:lnTo>
                <a:lnTo>
                  <a:pt x="567" y="136"/>
                </a:lnTo>
                <a:lnTo>
                  <a:pt x="566" y="133"/>
                </a:lnTo>
                <a:lnTo>
                  <a:pt x="559" y="126"/>
                </a:lnTo>
                <a:lnTo>
                  <a:pt x="554" y="125"/>
                </a:lnTo>
                <a:lnTo>
                  <a:pt x="549" y="125"/>
                </a:lnTo>
                <a:lnTo>
                  <a:pt x="545" y="125"/>
                </a:lnTo>
                <a:lnTo>
                  <a:pt x="541" y="126"/>
                </a:lnTo>
                <a:lnTo>
                  <a:pt x="539" y="127"/>
                </a:lnTo>
                <a:lnTo>
                  <a:pt x="537" y="129"/>
                </a:lnTo>
                <a:lnTo>
                  <a:pt x="536" y="131"/>
                </a:lnTo>
                <a:lnTo>
                  <a:pt x="535" y="133"/>
                </a:lnTo>
                <a:close/>
                <a:moveTo>
                  <a:pt x="622" y="133"/>
                </a:moveTo>
                <a:lnTo>
                  <a:pt x="593" y="133"/>
                </a:lnTo>
                <a:lnTo>
                  <a:pt x="590" y="134"/>
                </a:lnTo>
                <a:lnTo>
                  <a:pt x="587" y="134"/>
                </a:lnTo>
                <a:lnTo>
                  <a:pt x="591" y="137"/>
                </a:lnTo>
                <a:lnTo>
                  <a:pt x="595" y="139"/>
                </a:lnTo>
                <a:lnTo>
                  <a:pt x="599" y="141"/>
                </a:lnTo>
                <a:lnTo>
                  <a:pt x="604" y="143"/>
                </a:lnTo>
                <a:lnTo>
                  <a:pt x="607" y="144"/>
                </a:lnTo>
                <a:lnTo>
                  <a:pt x="609" y="144"/>
                </a:lnTo>
                <a:lnTo>
                  <a:pt x="612" y="143"/>
                </a:lnTo>
                <a:lnTo>
                  <a:pt x="614" y="142"/>
                </a:lnTo>
                <a:lnTo>
                  <a:pt x="617" y="141"/>
                </a:lnTo>
                <a:lnTo>
                  <a:pt x="620" y="139"/>
                </a:lnTo>
                <a:lnTo>
                  <a:pt x="621" y="137"/>
                </a:lnTo>
                <a:lnTo>
                  <a:pt x="622" y="136"/>
                </a:lnTo>
                <a:lnTo>
                  <a:pt x="622" y="134"/>
                </a:lnTo>
                <a:lnTo>
                  <a:pt x="622" y="133"/>
                </a:lnTo>
                <a:close/>
                <a:moveTo>
                  <a:pt x="419" y="166"/>
                </a:moveTo>
                <a:lnTo>
                  <a:pt x="426" y="154"/>
                </a:lnTo>
                <a:lnTo>
                  <a:pt x="424" y="157"/>
                </a:lnTo>
                <a:lnTo>
                  <a:pt x="419" y="166"/>
                </a:lnTo>
                <a:lnTo>
                  <a:pt x="414" y="177"/>
                </a:lnTo>
                <a:lnTo>
                  <a:pt x="419" y="178"/>
                </a:lnTo>
                <a:lnTo>
                  <a:pt x="423" y="179"/>
                </a:lnTo>
                <a:lnTo>
                  <a:pt x="427" y="178"/>
                </a:lnTo>
                <a:lnTo>
                  <a:pt x="430" y="177"/>
                </a:lnTo>
                <a:lnTo>
                  <a:pt x="433" y="175"/>
                </a:lnTo>
                <a:lnTo>
                  <a:pt x="436" y="173"/>
                </a:lnTo>
                <a:lnTo>
                  <a:pt x="438" y="169"/>
                </a:lnTo>
                <a:lnTo>
                  <a:pt x="439" y="166"/>
                </a:lnTo>
                <a:lnTo>
                  <a:pt x="442" y="158"/>
                </a:lnTo>
                <a:lnTo>
                  <a:pt x="443" y="149"/>
                </a:lnTo>
                <a:lnTo>
                  <a:pt x="444" y="140"/>
                </a:lnTo>
                <a:lnTo>
                  <a:pt x="444" y="133"/>
                </a:lnTo>
                <a:lnTo>
                  <a:pt x="439" y="133"/>
                </a:lnTo>
                <a:lnTo>
                  <a:pt x="436" y="136"/>
                </a:lnTo>
                <a:lnTo>
                  <a:pt x="432" y="140"/>
                </a:lnTo>
                <a:lnTo>
                  <a:pt x="426" y="143"/>
                </a:lnTo>
                <a:lnTo>
                  <a:pt x="419" y="146"/>
                </a:lnTo>
                <a:lnTo>
                  <a:pt x="415" y="148"/>
                </a:lnTo>
                <a:lnTo>
                  <a:pt x="411" y="150"/>
                </a:lnTo>
                <a:lnTo>
                  <a:pt x="409" y="152"/>
                </a:lnTo>
                <a:lnTo>
                  <a:pt x="408" y="155"/>
                </a:lnTo>
                <a:lnTo>
                  <a:pt x="407" y="158"/>
                </a:lnTo>
                <a:lnTo>
                  <a:pt x="407" y="160"/>
                </a:lnTo>
                <a:lnTo>
                  <a:pt x="407" y="163"/>
                </a:lnTo>
                <a:lnTo>
                  <a:pt x="408" y="166"/>
                </a:lnTo>
                <a:lnTo>
                  <a:pt x="409" y="170"/>
                </a:lnTo>
                <a:lnTo>
                  <a:pt x="411" y="174"/>
                </a:lnTo>
                <a:lnTo>
                  <a:pt x="413" y="177"/>
                </a:lnTo>
                <a:lnTo>
                  <a:pt x="419" y="166"/>
                </a:lnTo>
                <a:close/>
                <a:moveTo>
                  <a:pt x="346" y="164"/>
                </a:moveTo>
                <a:lnTo>
                  <a:pt x="344" y="165"/>
                </a:lnTo>
                <a:lnTo>
                  <a:pt x="342" y="166"/>
                </a:lnTo>
                <a:lnTo>
                  <a:pt x="346" y="166"/>
                </a:lnTo>
                <a:lnTo>
                  <a:pt x="342" y="166"/>
                </a:lnTo>
                <a:lnTo>
                  <a:pt x="340" y="168"/>
                </a:lnTo>
                <a:lnTo>
                  <a:pt x="338" y="170"/>
                </a:lnTo>
                <a:lnTo>
                  <a:pt x="337" y="172"/>
                </a:lnTo>
                <a:lnTo>
                  <a:pt x="336" y="174"/>
                </a:lnTo>
                <a:lnTo>
                  <a:pt x="335" y="179"/>
                </a:lnTo>
                <a:lnTo>
                  <a:pt x="335" y="183"/>
                </a:lnTo>
                <a:lnTo>
                  <a:pt x="337" y="191"/>
                </a:lnTo>
                <a:lnTo>
                  <a:pt x="337" y="194"/>
                </a:lnTo>
                <a:lnTo>
                  <a:pt x="337" y="195"/>
                </a:lnTo>
                <a:lnTo>
                  <a:pt x="338" y="193"/>
                </a:lnTo>
                <a:lnTo>
                  <a:pt x="345" y="183"/>
                </a:lnTo>
                <a:lnTo>
                  <a:pt x="348" y="178"/>
                </a:lnTo>
                <a:lnTo>
                  <a:pt x="350" y="174"/>
                </a:lnTo>
                <a:lnTo>
                  <a:pt x="351" y="169"/>
                </a:lnTo>
                <a:lnTo>
                  <a:pt x="352" y="166"/>
                </a:lnTo>
                <a:lnTo>
                  <a:pt x="352" y="164"/>
                </a:lnTo>
                <a:lnTo>
                  <a:pt x="351" y="163"/>
                </a:lnTo>
                <a:lnTo>
                  <a:pt x="349" y="163"/>
                </a:lnTo>
                <a:lnTo>
                  <a:pt x="346" y="164"/>
                </a:lnTo>
                <a:close/>
                <a:moveTo>
                  <a:pt x="272" y="166"/>
                </a:moveTo>
                <a:lnTo>
                  <a:pt x="278" y="166"/>
                </a:lnTo>
                <a:lnTo>
                  <a:pt x="276" y="165"/>
                </a:lnTo>
                <a:lnTo>
                  <a:pt x="272" y="166"/>
                </a:lnTo>
                <a:close/>
                <a:moveTo>
                  <a:pt x="474" y="133"/>
                </a:moveTo>
                <a:lnTo>
                  <a:pt x="477" y="128"/>
                </a:lnTo>
                <a:lnTo>
                  <a:pt x="478" y="124"/>
                </a:lnTo>
                <a:lnTo>
                  <a:pt x="477" y="126"/>
                </a:lnTo>
                <a:lnTo>
                  <a:pt x="476" y="128"/>
                </a:lnTo>
                <a:lnTo>
                  <a:pt x="474" y="133"/>
                </a:lnTo>
                <a:lnTo>
                  <a:pt x="473" y="142"/>
                </a:lnTo>
                <a:lnTo>
                  <a:pt x="472" y="150"/>
                </a:lnTo>
                <a:lnTo>
                  <a:pt x="472" y="154"/>
                </a:lnTo>
                <a:lnTo>
                  <a:pt x="472" y="158"/>
                </a:lnTo>
                <a:lnTo>
                  <a:pt x="473" y="162"/>
                </a:lnTo>
                <a:lnTo>
                  <a:pt x="473" y="166"/>
                </a:lnTo>
                <a:lnTo>
                  <a:pt x="476" y="166"/>
                </a:lnTo>
                <a:lnTo>
                  <a:pt x="475" y="162"/>
                </a:lnTo>
                <a:lnTo>
                  <a:pt x="474" y="158"/>
                </a:lnTo>
                <a:lnTo>
                  <a:pt x="474" y="150"/>
                </a:lnTo>
                <a:lnTo>
                  <a:pt x="474" y="142"/>
                </a:lnTo>
                <a:lnTo>
                  <a:pt x="476" y="133"/>
                </a:lnTo>
                <a:lnTo>
                  <a:pt x="474" y="133"/>
                </a:lnTo>
                <a:close/>
                <a:moveTo>
                  <a:pt x="389" y="140"/>
                </a:moveTo>
                <a:lnTo>
                  <a:pt x="391" y="139"/>
                </a:lnTo>
                <a:lnTo>
                  <a:pt x="398" y="133"/>
                </a:lnTo>
                <a:lnTo>
                  <a:pt x="391" y="133"/>
                </a:lnTo>
                <a:lnTo>
                  <a:pt x="390" y="138"/>
                </a:lnTo>
                <a:lnTo>
                  <a:pt x="389" y="140"/>
                </a:lnTo>
                <a:close/>
                <a:moveTo>
                  <a:pt x="534" y="144"/>
                </a:moveTo>
                <a:lnTo>
                  <a:pt x="533" y="145"/>
                </a:lnTo>
                <a:lnTo>
                  <a:pt x="531" y="147"/>
                </a:lnTo>
                <a:lnTo>
                  <a:pt x="528" y="148"/>
                </a:lnTo>
                <a:lnTo>
                  <a:pt x="524" y="150"/>
                </a:lnTo>
                <a:lnTo>
                  <a:pt x="519" y="152"/>
                </a:lnTo>
                <a:lnTo>
                  <a:pt x="513" y="153"/>
                </a:lnTo>
                <a:lnTo>
                  <a:pt x="505" y="153"/>
                </a:lnTo>
                <a:lnTo>
                  <a:pt x="500" y="153"/>
                </a:lnTo>
                <a:lnTo>
                  <a:pt x="497" y="154"/>
                </a:lnTo>
                <a:lnTo>
                  <a:pt x="494" y="155"/>
                </a:lnTo>
                <a:lnTo>
                  <a:pt x="492" y="157"/>
                </a:lnTo>
                <a:lnTo>
                  <a:pt x="490" y="159"/>
                </a:lnTo>
                <a:lnTo>
                  <a:pt x="489" y="161"/>
                </a:lnTo>
                <a:lnTo>
                  <a:pt x="488" y="166"/>
                </a:lnTo>
                <a:lnTo>
                  <a:pt x="526" y="166"/>
                </a:lnTo>
                <a:lnTo>
                  <a:pt x="529" y="158"/>
                </a:lnTo>
                <a:lnTo>
                  <a:pt x="532" y="151"/>
                </a:lnTo>
                <a:lnTo>
                  <a:pt x="534" y="144"/>
                </a:lnTo>
                <a:close/>
                <a:moveTo>
                  <a:pt x="672" y="141"/>
                </a:moveTo>
                <a:lnTo>
                  <a:pt x="670" y="143"/>
                </a:lnTo>
                <a:lnTo>
                  <a:pt x="669" y="144"/>
                </a:lnTo>
                <a:lnTo>
                  <a:pt x="668" y="146"/>
                </a:lnTo>
                <a:lnTo>
                  <a:pt x="667" y="148"/>
                </a:lnTo>
                <a:lnTo>
                  <a:pt x="666" y="152"/>
                </a:lnTo>
                <a:lnTo>
                  <a:pt x="666" y="155"/>
                </a:lnTo>
                <a:lnTo>
                  <a:pt x="667" y="159"/>
                </a:lnTo>
                <a:lnTo>
                  <a:pt x="668" y="162"/>
                </a:lnTo>
                <a:lnTo>
                  <a:pt x="669" y="164"/>
                </a:lnTo>
                <a:lnTo>
                  <a:pt x="671" y="162"/>
                </a:lnTo>
                <a:lnTo>
                  <a:pt x="672" y="159"/>
                </a:lnTo>
                <a:lnTo>
                  <a:pt x="674" y="156"/>
                </a:lnTo>
                <a:lnTo>
                  <a:pt x="676" y="152"/>
                </a:lnTo>
                <a:lnTo>
                  <a:pt x="676" y="149"/>
                </a:lnTo>
                <a:lnTo>
                  <a:pt x="676" y="147"/>
                </a:lnTo>
                <a:lnTo>
                  <a:pt x="675" y="145"/>
                </a:lnTo>
                <a:lnTo>
                  <a:pt x="674" y="143"/>
                </a:lnTo>
                <a:lnTo>
                  <a:pt x="672" y="141"/>
                </a:lnTo>
                <a:close/>
                <a:moveTo>
                  <a:pt x="706" y="182"/>
                </a:moveTo>
                <a:lnTo>
                  <a:pt x="706" y="179"/>
                </a:lnTo>
                <a:lnTo>
                  <a:pt x="705" y="178"/>
                </a:lnTo>
                <a:lnTo>
                  <a:pt x="706" y="179"/>
                </a:lnTo>
                <a:lnTo>
                  <a:pt x="706" y="182"/>
                </a:lnTo>
                <a:lnTo>
                  <a:pt x="706" y="186"/>
                </a:lnTo>
                <a:lnTo>
                  <a:pt x="705" y="188"/>
                </a:lnTo>
                <a:lnTo>
                  <a:pt x="703" y="190"/>
                </a:lnTo>
                <a:lnTo>
                  <a:pt x="701" y="192"/>
                </a:lnTo>
                <a:lnTo>
                  <a:pt x="698" y="194"/>
                </a:lnTo>
                <a:lnTo>
                  <a:pt x="694" y="196"/>
                </a:lnTo>
                <a:lnTo>
                  <a:pt x="689" y="198"/>
                </a:lnTo>
                <a:lnTo>
                  <a:pt x="689" y="200"/>
                </a:lnTo>
                <a:lnTo>
                  <a:pt x="690" y="200"/>
                </a:lnTo>
                <a:lnTo>
                  <a:pt x="693" y="200"/>
                </a:lnTo>
                <a:lnTo>
                  <a:pt x="697" y="200"/>
                </a:lnTo>
                <a:lnTo>
                  <a:pt x="702" y="198"/>
                </a:lnTo>
                <a:lnTo>
                  <a:pt x="705" y="196"/>
                </a:lnTo>
                <a:lnTo>
                  <a:pt x="706" y="195"/>
                </a:lnTo>
                <a:lnTo>
                  <a:pt x="708" y="193"/>
                </a:lnTo>
                <a:lnTo>
                  <a:pt x="709" y="189"/>
                </a:lnTo>
                <a:lnTo>
                  <a:pt x="710" y="186"/>
                </a:lnTo>
                <a:lnTo>
                  <a:pt x="710" y="183"/>
                </a:lnTo>
                <a:lnTo>
                  <a:pt x="710" y="173"/>
                </a:lnTo>
                <a:lnTo>
                  <a:pt x="711" y="169"/>
                </a:lnTo>
                <a:lnTo>
                  <a:pt x="712" y="166"/>
                </a:lnTo>
                <a:lnTo>
                  <a:pt x="714" y="161"/>
                </a:lnTo>
                <a:lnTo>
                  <a:pt x="715" y="158"/>
                </a:lnTo>
                <a:lnTo>
                  <a:pt x="717" y="156"/>
                </a:lnTo>
                <a:lnTo>
                  <a:pt x="712" y="159"/>
                </a:lnTo>
                <a:lnTo>
                  <a:pt x="700" y="166"/>
                </a:lnTo>
                <a:lnTo>
                  <a:pt x="696" y="169"/>
                </a:lnTo>
                <a:lnTo>
                  <a:pt x="692" y="173"/>
                </a:lnTo>
                <a:lnTo>
                  <a:pt x="688" y="176"/>
                </a:lnTo>
                <a:lnTo>
                  <a:pt x="686" y="180"/>
                </a:lnTo>
                <a:lnTo>
                  <a:pt x="684" y="185"/>
                </a:lnTo>
                <a:lnTo>
                  <a:pt x="684" y="189"/>
                </a:lnTo>
                <a:lnTo>
                  <a:pt x="684" y="191"/>
                </a:lnTo>
                <a:lnTo>
                  <a:pt x="685" y="194"/>
                </a:lnTo>
                <a:lnTo>
                  <a:pt x="686" y="196"/>
                </a:lnTo>
                <a:lnTo>
                  <a:pt x="688" y="198"/>
                </a:lnTo>
                <a:lnTo>
                  <a:pt x="693" y="196"/>
                </a:lnTo>
                <a:lnTo>
                  <a:pt x="697" y="194"/>
                </a:lnTo>
                <a:lnTo>
                  <a:pt x="700" y="192"/>
                </a:lnTo>
                <a:lnTo>
                  <a:pt x="703" y="190"/>
                </a:lnTo>
                <a:lnTo>
                  <a:pt x="704" y="188"/>
                </a:lnTo>
                <a:lnTo>
                  <a:pt x="706" y="186"/>
                </a:lnTo>
                <a:lnTo>
                  <a:pt x="706" y="182"/>
                </a:lnTo>
                <a:close/>
                <a:moveTo>
                  <a:pt x="733" y="166"/>
                </a:moveTo>
                <a:lnTo>
                  <a:pt x="739" y="166"/>
                </a:lnTo>
                <a:lnTo>
                  <a:pt x="745" y="154"/>
                </a:lnTo>
                <a:lnTo>
                  <a:pt x="739" y="166"/>
                </a:lnTo>
                <a:lnTo>
                  <a:pt x="732" y="178"/>
                </a:lnTo>
                <a:lnTo>
                  <a:pt x="722" y="193"/>
                </a:lnTo>
                <a:lnTo>
                  <a:pt x="725" y="190"/>
                </a:lnTo>
                <a:lnTo>
                  <a:pt x="733" y="185"/>
                </a:lnTo>
                <a:lnTo>
                  <a:pt x="738" y="181"/>
                </a:lnTo>
                <a:lnTo>
                  <a:pt x="742" y="176"/>
                </a:lnTo>
                <a:lnTo>
                  <a:pt x="746" y="171"/>
                </a:lnTo>
                <a:lnTo>
                  <a:pt x="749" y="166"/>
                </a:lnTo>
                <a:lnTo>
                  <a:pt x="748" y="166"/>
                </a:lnTo>
                <a:lnTo>
                  <a:pt x="749" y="166"/>
                </a:lnTo>
                <a:lnTo>
                  <a:pt x="751" y="161"/>
                </a:lnTo>
                <a:lnTo>
                  <a:pt x="752" y="155"/>
                </a:lnTo>
                <a:lnTo>
                  <a:pt x="752" y="150"/>
                </a:lnTo>
                <a:lnTo>
                  <a:pt x="751" y="147"/>
                </a:lnTo>
                <a:lnTo>
                  <a:pt x="750" y="144"/>
                </a:lnTo>
                <a:lnTo>
                  <a:pt x="746" y="145"/>
                </a:lnTo>
                <a:lnTo>
                  <a:pt x="742" y="147"/>
                </a:lnTo>
                <a:lnTo>
                  <a:pt x="738" y="149"/>
                </a:lnTo>
                <a:lnTo>
                  <a:pt x="735" y="152"/>
                </a:lnTo>
                <a:lnTo>
                  <a:pt x="732" y="155"/>
                </a:lnTo>
                <a:lnTo>
                  <a:pt x="730" y="159"/>
                </a:lnTo>
                <a:lnTo>
                  <a:pt x="728" y="162"/>
                </a:lnTo>
                <a:lnTo>
                  <a:pt x="726" y="166"/>
                </a:lnTo>
                <a:lnTo>
                  <a:pt x="725" y="170"/>
                </a:lnTo>
                <a:lnTo>
                  <a:pt x="724" y="174"/>
                </a:lnTo>
                <a:lnTo>
                  <a:pt x="722" y="182"/>
                </a:lnTo>
                <a:lnTo>
                  <a:pt x="722" y="188"/>
                </a:lnTo>
                <a:lnTo>
                  <a:pt x="722" y="192"/>
                </a:lnTo>
                <a:lnTo>
                  <a:pt x="731" y="178"/>
                </a:lnTo>
                <a:lnTo>
                  <a:pt x="739" y="166"/>
                </a:lnTo>
                <a:lnTo>
                  <a:pt x="733" y="166"/>
                </a:lnTo>
                <a:close/>
                <a:moveTo>
                  <a:pt x="395" y="166"/>
                </a:moveTo>
                <a:lnTo>
                  <a:pt x="395" y="163"/>
                </a:lnTo>
                <a:lnTo>
                  <a:pt x="395" y="160"/>
                </a:lnTo>
                <a:lnTo>
                  <a:pt x="393" y="157"/>
                </a:lnTo>
                <a:lnTo>
                  <a:pt x="391" y="154"/>
                </a:lnTo>
                <a:lnTo>
                  <a:pt x="384" y="143"/>
                </a:lnTo>
                <a:lnTo>
                  <a:pt x="383" y="149"/>
                </a:lnTo>
                <a:lnTo>
                  <a:pt x="382" y="154"/>
                </a:lnTo>
                <a:lnTo>
                  <a:pt x="381" y="166"/>
                </a:lnTo>
                <a:lnTo>
                  <a:pt x="381" y="174"/>
                </a:lnTo>
                <a:lnTo>
                  <a:pt x="381" y="182"/>
                </a:lnTo>
                <a:lnTo>
                  <a:pt x="385" y="179"/>
                </a:lnTo>
                <a:lnTo>
                  <a:pt x="390" y="176"/>
                </a:lnTo>
                <a:lnTo>
                  <a:pt x="392" y="174"/>
                </a:lnTo>
                <a:lnTo>
                  <a:pt x="393" y="172"/>
                </a:lnTo>
                <a:lnTo>
                  <a:pt x="395" y="169"/>
                </a:lnTo>
                <a:lnTo>
                  <a:pt x="395" y="166"/>
                </a:lnTo>
                <a:close/>
                <a:moveTo>
                  <a:pt x="203" y="198"/>
                </a:moveTo>
                <a:lnTo>
                  <a:pt x="199" y="195"/>
                </a:lnTo>
                <a:lnTo>
                  <a:pt x="195" y="193"/>
                </a:lnTo>
                <a:lnTo>
                  <a:pt x="192" y="191"/>
                </a:lnTo>
                <a:lnTo>
                  <a:pt x="188" y="188"/>
                </a:lnTo>
                <a:lnTo>
                  <a:pt x="176" y="181"/>
                </a:lnTo>
                <a:lnTo>
                  <a:pt x="188" y="189"/>
                </a:lnTo>
                <a:lnTo>
                  <a:pt x="201" y="198"/>
                </a:lnTo>
                <a:lnTo>
                  <a:pt x="203" y="198"/>
                </a:lnTo>
                <a:close/>
                <a:moveTo>
                  <a:pt x="539" y="198"/>
                </a:moveTo>
                <a:lnTo>
                  <a:pt x="529" y="209"/>
                </a:lnTo>
                <a:lnTo>
                  <a:pt x="523" y="214"/>
                </a:lnTo>
                <a:lnTo>
                  <a:pt x="517" y="219"/>
                </a:lnTo>
                <a:lnTo>
                  <a:pt x="505" y="229"/>
                </a:lnTo>
                <a:lnTo>
                  <a:pt x="498" y="233"/>
                </a:lnTo>
                <a:lnTo>
                  <a:pt x="491" y="237"/>
                </a:lnTo>
                <a:lnTo>
                  <a:pt x="498" y="237"/>
                </a:lnTo>
                <a:lnTo>
                  <a:pt x="511" y="228"/>
                </a:lnTo>
                <a:lnTo>
                  <a:pt x="523" y="219"/>
                </a:lnTo>
                <a:lnTo>
                  <a:pt x="528" y="214"/>
                </a:lnTo>
                <a:lnTo>
                  <a:pt x="533" y="209"/>
                </a:lnTo>
                <a:lnTo>
                  <a:pt x="542" y="198"/>
                </a:lnTo>
                <a:lnTo>
                  <a:pt x="539" y="198"/>
                </a:lnTo>
                <a:lnTo>
                  <a:pt x="542" y="198"/>
                </a:lnTo>
                <a:lnTo>
                  <a:pt x="545" y="194"/>
                </a:lnTo>
                <a:lnTo>
                  <a:pt x="548" y="190"/>
                </a:lnTo>
                <a:lnTo>
                  <a:pt x="554" y="182"/>
                </a:lnTo>
                <a:lnTo>
                  <a:pt x="559" y="174"/>
                </a:lnTo>
                <a:lnTo>
                  <a:pt x="563" y="166"/>
                </a:lnTo>
                <a:lnTo>
                  <a:pt x="568" y="155"/>
                </a:lnTo>
                <a:lnTo>
                  <a:pt x="573" y="144"/>
                </a:lnTo>
                <a:lnTo>
                  <a:pt x="577" y="133"/>
                </a:lnTo>
                <a:lnTo>
                  <a:pt x="587" y="114"/>
                </a:lnTo>
                <a:lnTo>
                  <a:pt x="592" y="104"/>
                </a:lnTo>
                <a:lnTo>
                  <a:pt x="598" y="95"/>
                </a:lnTo>
                <a:lnTo>
                  <a:pt x="600" y="93"/>
                </a:lnTo>
                <a:lnTo>
                  <a:pt x="598" y="94"/>
                </a:lnTo>
                <a:lnTo>
                  <a:pt x="592" y="103"/>
                </a:lnTo>
                <a:lnTo>
                  <a:pt x="587" y="112"/>
                </a:lnTo>
                <a:lnTo>
                  <a:pt x="582" y="121"/>
                </a:lnTo>
                <a:lnTo>
                  <a:pt x="578" y="129"/>
                </a:lnTo>
                <a:lnTo>
                  <a:pt x="582" y="111"/>
                </a:lnTo>
                <a:lnTo>
                  <a:pt x="584" y="103"/>
                </a:lnTo>
                <a:lnTo>
                  <a:pt x="585" y="95"/>
                </a:lnTo>
                <a:lnTo>
                  <a:pt x="586" y="84"/>
                </a:lnTo>
                <a:lnTo>
                  <a:pt x="587" y="75"/>
                </a:lnTo>
                <a:lnTo>
                  <a:pt x="587" y="67"/>
                </a:lnTo>
                <a:lnTo>
                  <a:pt x="587" y="60"/>
                </a:lnTo>
                <a:lnTo>
                  <a:pt x="587" y="75"/>
                </a:lnTo>
                <a:lnTo>
                  <a:pt x="584" y="94"/>
                </a:lnTo>
                <a:lnTo>
                  <a:pt x="583" y="104"/>
                </a:lnTo>
                <a:lnTo>
                  <a:pt x="581" y="113"/>
                </a:lnTo>
                <a:lnTo>
                  <a:pt x="578" y="123"/>
                </a:lnTo>
                <a:lnTo>
                  <a:pt x="575" y="133"/>
                </a:lnTo>
                <a:lnTo>
                  <a:pt x="571" y="143"/>
                </a:lnTo>
                <a:lnTo>
                  <a:pt x="567" y="155"/>
                </a:lnTo>
                <a:lnTo>
                  <a:pt x="564" y="160"/>
                </a:lnTo>
                <a:lnTo>
                  <a:pt x="561" y="166"/>
                </a:lnTo>
                <a:lnTo>
                  <a:pt x="556" y="174"/>
                </a:lnTo>
                <a:lnTo>
                  <a:pt x="551" y="182"/>
                </a:lnTo>
                <a:lnTo>
                  <a:pt x="545" y="190"/>
                </a:lnTo>
                <a:lnTo>
                  <a:pt x="539" y="198"/>
                </a:lnTo>
                <a:close/>
                <a:moveTo>
                  <a:pt x="305" y="198"/>
                </a:moveTo>
                <a:lnTo>
                  <a:pt x="310" y="212"/>
                </a:lnTo>
                <a:lnTo>
                  <a:pt x="316" y="226"/>
                </a:lnTo>
                <a:lnTo>
                  <a:pt x="311" y="219"/>
                </a:lnTo>
                <a:lnTo>
                  <a:pt x="305" y="211"/>
                </a:lnTo>
                <a:lnTo>
                  <a:pt x="299" y="205"/>
                </a:lnTo>
                <a:lnTo>
                  <a:pt x="292" y="198"/>
                </a:lnTo>
                <a:lnTo>
                  <a:pt x="289" y="195"/>
                </a:lnTo>
                <a:lnTo>
                  <a:pt x="290" y="198"/>
                </a:lnTo>
                <a:lnTo>
                  <a:pt x="298" y="206"/>
                </a:lnTo>
                <a:lnTo>
                  <a:pt x="305" y="215"/>
                </a:lnTo>
                <a:lnTo>
                  <a:pt x="312" y="224"/>
                </a:lnTo>
                <a:lnTo>
                  <a:pt x="319" y="234"/>
                </a:lnTo>
                <a:lnTo>
                  <a:pt x="321" y="237"/>
                </a:lnTo>
                <a:lnTo>
                  <a:pt x="333" y="237"/>
                </a:lnTo>
                <a:lnTo>
                  <a:pt x="321" y="217"/>
                </a:lnTo>
                <a:lnTo>
                  <a:pt x="312" y="198"/>
                </a:lnTo>
                <a:lnTo>
                  <a:pt x="308" y="190"/>
                </a:lnTo>
                <a:lnTo>
                  <a:pt x="305" y="182"/>
                </a:lnTo>
                <a:lnTo>
                  <a:pt x="303" y="174"/>
                </a:lnTo>
                <a:lnTo>
                  <a:pt x="301" y="166"/>
                </a:lnTo>
                <a:lnTo>
                  <a:pt x="301" y="162"/>
                </a:lnTo>
                <a:lnTo>
                  <a:pt x="301" y="157"/>
                </a:lnTo>
                <a:lnTo>
                  <a:pt x="302" y="149"/>
                </a:lnTo>
                <a:lnTo>
                  <a:pt x="304" y="141"/>
                </a:lnTo>
                <a:lnTo>
                  <a:pt x="305" y="137"/>
                </a:lnTo>
                <a:lnTo>
                  <a:pt x="307" y="133"/>
                </a:lnTo>
                <a:lnTo>
                  <a:pt x="303" y="133"/>
                </a:lnTo>
                <a:lnTo>
                  <a:pt x="300" y="133"/>
                </a:lnTo>
                <a:lnTo>
                  <a:pt x="301" y="133"/>
                </a:lnTo>
                <a:lnTo>
                  <a:pt x="296" y="123"/>
                </a:lnTo>
                <a:lnTo>
                  <a:pt x="294" y="118"/>
                </a:lnTo>
                <a:lnTo>
                  <a:pt x="293" y="114"/>
                </a:lnTo>
                <a:lnTo>
                  <a:pt x="291" y="109"/>
                </a:lnTo>
                <a:lnTo>
                  <a:pt x="291" y="104"/>
                </a:lnTo>
                <a:lnTo>
                  <a:pt x="290" y="95"/>
                </a:lnTo>
                <a:lnTo>
                  <a:pt x="289" y="99"/>
                </a:lnTo>
                <a:lnTo>
                  <a:pt x="289" y="104"/>
                </a:lnTo>
                <a:lnTo>
                  <a:pt x="290" y="109"/>
                </a:lnTo>
                <a:lnTo>
                  <a:pt x="291" y="113"/>
                </a:lnTo>
                <a:lnTo>
                  <a:pt x="294" y="123"/>
                </a:lnTo>
                <a:lnTo>
                  <a:pt x="299" y="133"/>
                </a:lnTo>
                <a:lnTo>
                  <a:pt x="301" y="137"/>
                </a:lnTo>
                <a:lnTo>
                  <a:pt x="298" y="144"/>
                </a:lnTo>
                <a:lnTo>
                  <a:pt x="297" y="151"/>
                </a:lnTo>
                <a:lnTo>
                  <a:pt x="296" y="158"/>
                </a:lnTo>
                <a:lnTo>
                  <a:pt x="297" y="166"/>
                </a:lnTo>
                <a:lnTo>
                  <a:pt x="297" y="167"/>
                </a:lnTo>
                <a:lnTo>
                  <a:pt x="296" y="166"/>
                </a:lnTo>
                <a:lnTo>
                  <a:pt x="292" y="166"/>
                </a:lnTo>
                <a:lnTo>
                  <a:pt x="301" y="186"/>
                </a:lnTo>
                <a:lnTo>
                  <a:pt x="305" y="198"/>
                </a:lnTo>
                <a:close/>
                <a:moveTo>
                  <a:pt x="76" y="166"/>
                </a:moveTo>
                <a:lnTo>
                  <a:pt x="71" y="159"/>
                </a:lnTo>
                <a:lnTo>
                  <a:pt x="68" y="154"/>
                </a:lnTo>
                <a:lnTo>
                  <a:pt x="66" y="149"/>
                </a:lnTo>
                <a:lnTo>
                  <a:pt x="67" y="150"/>
                </a:lnTo>
                <a:lnTo>
                  <a:pt x="68" y="154"/>
                </a:lnTo>
                <a:lnTo>
                  <a:pt x="69" y="156"/>
                </a:lnTo>
                <a:lnTo>
                  <a:pt x="71" y="159"/>
                </a:lnTo>
                <a:lnTo>
                  <a:pt x="76" y="166"/>
                </a:lnTo>
                <a:lnTo>
                  <a:pt x="80" y="170"/>
                </a:lnTo>
                <a:lnTo>
                  <a:pt x="85" y="174"/>
                </a:lnTo>
                <a:lnTo>
                  <a:pt x="85" y="171"/>
                </a:lnTo>
                <a:lnTo>
                  <a:pt x="85" y="166"/>
                </a:lnTo>
                <a:lnTo>
                  <a:pt x="83" y="160"/>
                </a:lnTo>
                <a:lnTo>
                  <a:pt x="82" y="158"/>
                </a:lnTo>
                <a:lnTo>
                  <a:pt x="81" y="155"/>
                </a:lnTo>
                <a:lnTo>
                  <a:pt x="79" y="153"/>
                </a:lnTo>
                <a:lnTo>
                  <a:pt x="76" y="151"/>
                </a:lnTo>
                <a:lnTo>
                  <a:pt x="73" y="149"/>
                </a:lnTo>
                <a:lnTo>
                  <a:pt x="70" y="148"/>
                </a:lnTo>
                <a:lnTo>
                  <a:pt x="64" y="146"/>
                </a:lnTo>
                <a:lnTo>
                  <a:pt x="59" y="144"/>
                </a:lnTo>
                <a:lnTo>
                  <a:pt x="55" y="142"/>
                </a:lnTo>
                <a:lnTo>
                  <a:pt x="52" y="139"/>
                </a:lnTo>
                <a:lnTo>
                  <a:pt x="48" y="136"/>
                </a:lnTo>
                <a:lnTo>
                  <a:pt x="47" y="134"/>
                </a:lnTo>
                <a:lnTo>
                  <a:pt x="48" y="137"/>
                </a:lnTo>
                <a:lnTo>
                  <a:pt x="51" y="145"/>
                </a:lnTo>
                <a:lnTo>
                  <a:pt x="56" y="155"/>
                </a:lnTo>
                <a:lnTo>
                  <a:pt x="59" y="161"/>
                </a:lnTo>
                <a:lnTo>
                  <a:pt x="62" y="166"/>
                </a:lnTo>
                <a:lnTo>
                  <a:pt x="67" y="173"/>
                </a:lnTo>
                <a:lnTo>
                  <a:pt x="70" y="176"/>
                </a:lnTo>
                <a:lnTo>
                  <a:pt x="73" y="178"/>
                </a:lnTo>
                <a:lnTo>
                  <a:pt x="75" y="178"/>
                </a:lnTo>
                <a:lnTo>
                  <a:pt x="76" y="179"/>
                </a:lnTo>
                <a:lnTo>
                  <a:pt x="79" y="179"/>
                </a:lnTo>
                <a:lnTo>
                  <a:pt x="81" y="179"/>
                </a:lnTo>
                <a:lnTo>
                  <a:pt x="82" y="178"/>
                </a:lnTo>
                <a:lnTo>
                  <a:pt x="85" y="175"/>
                </a:lnTo>
                <a:lnTo>
                  <a:pt x="80" y="170"/>
                </a:lnTo>
                <a:lnTo>
                  <a:pt x="76" y="166"/>
                </a:lnTo>
                <a:close/>
                <a:moveTo>
                  <a:pt x="593" y="195"/>
                </a:moveTo>
                <a:lnTo>
                  <a:pt x="598" y="192"/>
                </a:lnTo>
                <a:lnTo>
                  <a:pt x="600" y="191"/>
                </a:lnTo>
                <a:lnTo>
                  <a:pt x="602" y="190"/>
                </a:lnTo>
                <a:lnTo>
                  <a:pt x="607" y="189"/>
                </a:lnTo>
                <a:lnTo>
                  <a:pt x="611" y="189"/>
                </a:lnTo>
                <a:lnTo>
                  <a:pt x="618" y="189"/>
                </a:lnTo>
                <a:lnTo>
                  <a:pt x="621" y="190"/>
                </a:lnTo>
                <a:lnTo>
                  <a:pt x="617" y="187"/>
                </a:lnTo>
                <a:lnTo>
                  <a:pt x="606" y="179"/>
                </a:lnTo>
                <a:lnTo>
                  <a:pt x="593" y="171"/>
                </a:lnTo>
                <a:lnTo>
                  <a:pt x="585" y="168"/>
                </a:lnTo>
                <a:lnTo>
                  <a:pt x="579" y="166"/>
                </a:lnTo>
                <a:lnTo>
                  <a:pt x="575" y="166"/>
                </a:lnTo>
                <a:lnTo>
                  <a:pt x="579" y="166"/>
                </a:lnTo>
                <a:lnTo>
                  <a:pt x="573" y="165"/>
                </a:lnTo>
                <a:lnTo>
                  <a:pt x="571" y="165"/>
                </a:lnTo>
                <a:lnTo>
                  <a:pt x="569" y="166"/>
                </a:lnTo>
                <a:lnTo>
                  <a:pt x="567" y="167"/>
                </a:lnTo>
                <a:lnTo>
                  <a:pt x="565" y="168"/>
                </a:lnTo>
                <a:lnTo>
                  <a:pt x="564" y="170"/>
                </a:lnTo>
                <a:lnTo>
                  <a:pt x="563" y="172"/>
                </a:lnTo>
                <a:lnTo>
                  <a:pt x="562" y="178"/>
                </a:lnTo>
                <a:lnTo>
                  <a:pt x="562" y="181"/>
                </a:lnTo>
                <a:lnTo>
                  <a:pt x="563" y="185"/>
                </a:lnTo>
                <a:lnTo>
                  <a:pt x="565" y="190"/>
                </a:lnTo>
                <a:lnTo>
                  <a:pt x="568" y="194"/>
                </a:lnTo>
                <a:lnTo>
                  <a:pt x="573" y="198"/>
                </a:lnTo>
                <a:lnTo>
                  <a:pt x="576" y="200"/>
                </a:lnTo>
                <a:lnTo>
                  <a:pt x="580" y="201"/>
                </a:lnTo>
                <a:lnTo>
                  <a:pt x="582" y="201"/>
                </a:lnTo>
                <a:lnTo>
                  <a:pt x="584" y="201"/>
                </a:lnTo>
                <a:lnTo>
                  <a:pt x="589" y="198"/>
                </a:lnTo>
                <a:lnTo>
                  <a:pt x="577" y="198"/>
                </a:lnTo>
                <a:lnTo>
                  <a:pt x="589" y="198"/>
                </a:lnTo>
                <a:lnTo>
                  <a:pt x="593" y="195"/>
                </a:lnTo>
                <a:close/>
                <a:moveTo>
                  <a:pt x="633" y="198"/>
                </a:moveTo>
                <a:lnTo>
                  <a:pt x="648" y="198"/>
                </a:lnTo>
                <a:lnTo>
                  <a:pt x="650" y="198"/>
                </a:lnTo>
                <a:lnTo>
                  <a:pt x="653" y="197"/>
                </a:lnTo>
                <a:lnTo>
                  <a:pt x="656" y="195"/>
                </a:lnTo>
                <a:lnTo>
                  <a:pt x="658" y="193"/>
                </a:lnTo>
                <a:lnTo>
                  <a:pt x="660" y="191"/>
                </a:lnTo>
                <a:lnTo>
                  <a:pt x="662" y="185"/>
                </a:lnTo>
                <a:lnTo>
                  <a:pt x="662" y="182"/>
                </a:lnTo>
                <a:lnTo>
                  <a:pt x="662" y="181"/>
                </a:lnTo>
                <a:lnTo>
                  <a:pt x="661" y="180"/>
                </a:lnTo>
                <a:lnTo>
                  <a:pt x="659" y="179"/>
                </a:lnTo>
                <a:lnTo>
                  <a:pt x="655" y="181"/>
                </a:lnTo>
                <a:lnTo>
                  <a:pt x="649" y="184"/>
                </a:lnTo>
                <a:lnTo>
                  <a:pt x="644" y="189"/>
                </a:lnTo>
                <a:lnTo>
                  <a:pt x="639" y="193"/>
                </a:lnTo>
                <a:lnTo>
                  <a:pt x="634" y="198"/>
                </a:lnTo>
                <a:lnTo>
                  <a:pt x="633" y="198"/>
                </a:lnTo>
                <a:close/>
                <a:moveTo>
                  <a:pt x="188" y="166"/>
                </a:moveTo>
                <a:lnTo>
                  <a:pt x="186" y="165"/>
                </a:lnTo>
                <a:lnTo>
                  <a:pt x="183" y="165"/>
                </a:lnTo>
                <a:lnTo>
                  <a:pt x="185" y="166"/>
                </a:lnTo>
                <a:lnTo>
                  <a:pt x="182" y="166"/>
                </a:lnTo>
                <a:lnTo>
                  <a:pt x="181" y="169"/>
                </a:lnTo>
                <a:lnTo>
                  <a:pt x="181" y="173"/>
                </a:lnTo>
                <a:lnTo>
                  <a:pt x="181" y="176"/>
                </a:lnTo>
                <a:lnTo>
                  <a:pt x="182" y="179"/>
                </a:lnTo>
                <a:lnTo>
                  <a:pt x="183" y="181"/>
                </a:lnTo>
                <a:lnTo>
                  <a:pt x="184" y="184"/>
                </a:lnTo>
                <a:lnTo>
                  <a:pt x="186" y="186"/>
                </a:lnTo>
                <a:lnTo>
                  <a:pt x="188" y="188"/>
                </a:lnTo>
                <a:lnTo>
                  <a:pt x="199" y="195"/>
                </a:lnTo>
                <a:lnTo>
                  <a:pt x="199" y="190"/>
                </a:lnTo>
                <a:lnTo>
                  <a:pt x="199" y="186"/>
                </a:lnTo>
                <a:lnTo>
                  <a:pt x="199" y="181"/>
                </a:lnTo>
                <a:lnTo>
                  <a:pt x="198" y="177"/>
                </a:lnTo>
                <a:lnTo>
                  <a:pt x="197" y="174"/>
                </a:lnTo>
                <a:lnTo>
                  <a:pt x="196" y="172"/>
                </a:lnTo>
                <a:lnTo>
                  <a:pt x="194" y="170"/>
                </a:lnTo>
                <a:lnTo>
                  <a:pt x="193" y="169"/>
                </a:lnTo>
                <a:lnTo>
                  <a:pt x="191" y="167"/>
                </a:lnTo>
                <a:lnTo>
                  <a:pt x="188" y="166"/>
                </a:lnTo>
                <a:close/>
                <a:moveTo>
                  <a:pt x="258" y="176"/>
                </a:moveTo>
                <a:lnTo>
                  <a:pt x="257" y="181"/>
                </a:lnTo>
                <a:lnTo>
                  <a:pt x="257" y="184"/>
                </a:lnTo>
                <a:lnTo>
                  <a:pt x="257" y="188"/>
                </a:lnTo>
                <a:lnTo>
                  <a:pt x="258" y="191"/>
                </a:lnTo>
                <a:lnTo>
                  <a:pt x="258" y="193"/>
                </a:lnTo>
                <a:lnTo>
                  <a:pt x="259" y="195"/>
                </a:lnTo>
                <a:lnTo>
                  <a:pt x="260" y="197"/>
                </a:lnTo>
                <a:lnTo>
                  <a:pt x="262" y="198"/>
                </a:lnTo>
                <a:lnTo>
                  <a:pt x="275" y="198"/>
                </a:lnTo>
                <a:lnTo>
                  <a:pt x="262" y="198"/>
                </a:lnTo>
                <a:lnTo>
                  <a:pt x="264" y="200"/>
                </a:lnTo>
                <a:lnTo>
                  <a:pt x="266" y="200"/>
                </a:lnTo>
                <a:lnTo>
                  <a:pt x="268" y="201"/>
                </a:lnTo>
                <a:lnTo>
                  <a:pt x="271" y="201"/>
                </a:lnTo>
                <a:lnTo>
                  <a:pt x="276" y="200"/>
                </a:lnTo>
                <a:lnTo>
                  <a:pt x="281" y="198"/>
                </a:lnTo>
                <a:lnTo>
                  <a:pt x="287" y="196"/>
                </a:lnTo>
                <a:lnTo>
                  <a:pt x="280" y="189"/>
                </a:lnTo>
                <a:lnTo>
                  <a:pt x="274" y="184"/>
                </a:lnTo>
                <a:lnTo>
                  <a:pt x="267" y="178"/>
                </a:lnTo>
                <a:lnTo>
                  <a:pt x="261" y="174"/>
                </a:lnTo>
                <a:lnTo>
                  <a:pt x="258" y="176"/>
                </a:lnTo>
                <a:close/>
                <a:moveTo>
                  <a:pt x="471" y="177"/>
                </a:moveTo>
                <a:lnTo>
                  <a:pt x="471" y="173"/>
                </a:lnTo>
                <a:lnTo>
                  <a:pt x="469" y="169"/>
                </a:lnTo>
                <a:lnTo>
                  <a:pt x="467" y="166"/>
                </a:lnTo>
                <a:lnTo>
                  <a:pt x="467" y="165"/>
                </a:lnTo>
                <a:lnTo>
                  <a:pt x="466" y="164"/>
                </a:lnTo>
                <a:lnTo>
                  <a:pt x="464" y="163"/>
                </a:lnTo>
                <a:lnTo>
                  <a:pt x="461" y="163"/>
                </a:lnTo>
                <a:lnTo>
                  <a:pt x="458" y="164"/>
                </a:lnTo>
                <a:lnTo>
                  <a:pt x="458" y="166"/>
                </a:lnTo>
                <a:lnTo>
                  <a:pt x="462" y="166"/>
                </a:lnTo>
                <a:lnTo>
                  <a:pt x="458" y="166"/>
                </a:lnTo>
                <a:lnTo>
                  <a:pt x="458" y="169"/>
                </a:lnTo>
                <a:lnTo>
                  <a:pt x="459" y="171"/>
                </a:lnTo>
                <a:lnTo>
                  <a:pt x="460" y="172"/>
                </a:lnTo>
                <a:lnTo>
                  <a:pt x="462" y="174"/>
                </a:lnTo>
                <a:lnTo>
                  <a:pt x="465" y="175"/>
                </a:lnTo>
                <a:lnTo>
                  <a:pt x="469" y="177"/>
                </a:lnTo>
                <a:lnTo>
                  <a:pt x="471" y="177"/>
                </a:lnTo>
                <a:close/>
                <a:moveTo>
                  <a:pt x="232" y="186"/>
                </a:moveTo>
                <a:lnTo>
                  <a:pt x="232" y="198"/>
                </a:lnTo>
                <a:lnTo>
                  <a:pt x="239" y="198"/>
                </a:lnTo>
                <a:lnTo>
                  <a:pt x="235" y="193"/>
                </a:lnTo>
                <a:lnTo>
                  <a:pt x="233" y="190"/>
                </a:lnTo>
                <a:lnTo>
                  <a:pt x="232" y="186"/>
                </a:lnTo>
                <a:close/>
                <a:moveTo>
                  <a:pt x="489" y="180"/>
                </a:moveTo>
                <a:lnTo>
                  <a:pt x="492" y="183"/>
                </a:lnTo>
                <a:lnTo>
                  <a:pt x="495" y="184"/>
                </a:lnTo>
                <a:lnTo>
                  <a:pt x="498" y="186"/>
                </a:lnTo>
                <a:lnTo>
                  <a:pt x="500" y="186"/>
                </a:lnTo>
                <a:lnTo>
                  <a:pt x="503" y="187"/>
                </a:lnTo>
                <a:lnTo>
                  <a:pt x="506" y="186"/>
                </a:lnTo>
                <a:lnTo>
                  <a:pt x="508" y="185"/>
                </a:lnTo>
                <a:lnTo>
                  <a:pt x="510" y="184"/>
                </a:lnTo>
                <a:lnTo>
                  <a:pt x="515" y="181"/>
                </a:lnTo>
                <a:lnTo>
                  <a:pt x="517" y="179"/>
                </a:lnTo>
                <a:lnTo>
                  <a:pt x="519" y="177"/>
                </a:lnTo>
                <a:lnTo>
                  <a:pt x="522" y="171"/>
                </a:lnTo>
                <a:lnTo>
                  <a:pt x="526" y="166"/>
                </a:lnTo>
                <a:lnTo>
                  <a:pt x="488" y="166"/>
                </a:lnTo>
                <a:lnTo>
                  <a:pt x="487" y="171"/>
                </a:lnTo>
                <a:lnTo>
                  <a:pt x="488" y="176"/>
                </a:lnTo>
                <a:lnTo>
                  <a:pt x="489" y="180"/>
                </a:lnTo>
                <a:close/>
                <a:moveTo>
                  <a:pt x="156" y="170"/>
                </a:moveTo>
                <a:lnTo>
                  <a:pt x="162" y="173"/>
                </a:lnTo>
                <a:lnTo>
                  <a:pt x="176" y="181"/>
                </a:lnTo>
                <a:lnTo>
                  <a:pt x="176" y="174"/>
                </a:lnTo>
                <a:lnTo>
                  <a:pt x="176" y="170"/>
                </a:lnTo>
                <a:lnTo>
                  <a:pt x="176" y="166"/>
                </a:lnTo>
                <a:lnTo>
                  <a:pt x="175" y="162"/>
                </a:lnTo>
                <a:lnTo>
                  <a:pt x="173" y="158"/>
                </a:lnTo>
                <a:lnTo>
                  <a:pt x="171" y="155"/>
                </a:lnTo>
                <a:lnTo>
                  <a:pt x="170" y="154"/>
                </a:lnTo>
                <a:lnTo>
                  <a:pt x="169" y="153"/>
                </a:lnTo>
                <a:lnTo>
                  <a:pt x="165" y="152"/>
                </a:lnTo>
                <a:lnTo>
                  <a:pt x="160" y="153"/>
                </a:lnTo>
                <a:lnTo>
                  <a:pt x="157" y="154"/>
                </a:lnTo>
                <a:lnTo>
                  <a:pt x="154" y="155"/>
                </a:lnTo>
                <a:lnTo>
                  <a:pt x="147" y="160"/>
                </a:lnTo>
                <a:lnTo>
                  <a:pt x="145" y="166"/>
                </a:lnTo>
                <a:lnTo>
                  <a:pt x="144" y="171"/>
                </a:lnTo>
                <a:lnTo>
                  <a:pt x="144" y="176"/>
                </a:lnTo>
                <a:lnTo>
                  <a:pt x="145" y="179"/>
                </a:lnTo>
                <a:lnTo>
                  <a:pt x="147" y="182"/>
                </a:lnTo>
                <a:lnTo>
                  <a:pt x="148" y="183"/>
                </a:lnTo>
                <a:lnTo>
                  <a:pt x="149" y="184"/>
                </a:lnTo>
                <a:lnTo>
                  <a:pt x="151" y="185"/>
                </a:lnTo>
                <a:lnTo>
                  <a:pt x="154" y="186"/>
                </a:lnTo>
                <a:lnTo>
                  <a:pt x="158" y="186"/>
                </a:lnTo>
                <a:lnTo>
                  <a:pt x="161" y="186"/>
                </a:lnTo>
                <a:lnTo>
                  <a:pt x="164" y="186"/>
                </a:lnTo>
                <a:lnTo>
                  <a:pt x="170" y="185"/>
                </a:lnTo>
                <a:lnTo>
                  <a:pt x="176" y="183"/>
                </a:lnTo>
                <a:lnTo>
                  <a:pt x="168" y="177"/>
                </a:lnTo>
                <a:lnTo>
                  <a:pt x="161" y="173"/>
                </a:lnTo>
                <a:lnTo>
                  <a:pt x="155" y="170"/>
                </a:lnTo>
                <a:lnTo>
                  <a:pt x="156" y="170"/>
                </a:lnTo>
                <a:close/>
                <a:moveTo>
                  <a:pt x="374" y="166"/>
                </a:moveTo>
                <a:lnTo>
                  <a:pt x="361" y="166"/>
                </a:lnTo>
                <a:lnTo>
                  <a:pt x="361" y="169"/>
                </a:lnTo>
                <a:lnTo>
                  <a:pt x="362" y="171"/>
                </a:lnTo>
                <a:lnTo>
                  <a:pt x="364" y="175"/>
                </a:lnTo>
                <a:lnTo>
                  <a:pt x="368" y="179"/>
                </a:lnTo>
                <a:lnTo>
                  <a:pt x="371" y="181"/>
                </a:lnTo>
                <a:lnTo>
                  <a:pt x="374" y="182"/>
                </a:lnTo>
                <a:lnTo>
                  <a:pt x="374" y="166"/>
                </a:lnTo>
                <a:close/>
                <a:moveTo>
                  <a:pt x="290" y="194"/>
                </a:moveTo>
                <a:lnTo>
                  <a:pt x="290" y="190"/>
                </a:lnTo>
                <a:lnTo>
                  <a:pt x="288" y="181"/>
                </a:lnTo>
                <a:lnTo>
                  <a:pt x="287" y="176"/>
                </a:lnTo>
                <a:lnTo>
                  <a:pt x="285" y="172"/>
                </a:lnTo>
                <a:lnTo>
                  <a:pt x="284" y="170"/>
                </a:lnTo>
                <a:lnTo>
                  <a:pt x="282" y="168"/>
                </a:lnTo>
                <a:lnTo>
                  <a:pt x="280" y="167"/>
                </a:lnTo>
                <a:lnTo>
                  <a:pt x="278" y="166"/>
                </a:lnTo>
                <a:lnTo>
                  <a:pt x="272" y="166"/>
                </a:lnTo>
                <a:lnTo>
                  <a:pt x="267" y="168"/>
                </a:lnTo>
                <a:lnTo>
                  <a:pt x="261" y="173"/>
                </a:lnTo>
                <a:lnTo>
                  <a:pt x="275" y="183"/>
                </a:lnTo>
                <a:lnTo>
                  <a:pt x="282" y="189"/>
                </a:lnTo>
                <a:lnTo>
                  <a:pt x="289" y="195"/>
                </a:lnTo>
                <a:lnTo>
                  <a:pt x="290" y="194"/>
                </a:lnTo>
                <a:close/>
                <a:moveTo>
                  <a:pt x="239" y="166"/>
                </a:moveTo>
                <a:lnTo>
                  <a:pt x="248" y="166"/>
                </a:lnTo>
                <a:lnTo>
                  <a:pt x="234" y="158"/>
                </a:lnTo>
                <a:lnTo>
                  <a:pt x="229" y="156"/>
                </a:lnTo>
                <a:lnTo>
                  <a:pt x="234" y="158"/>
                </a:lnTo>
                <a:lnTo>
                  <a:pt x="241" y="161"/>
                </a:lnTo>
                <a:lnTo>
                  <a:pt x="249" y="166"/>
                </a:lnTo>
                <a:lnTo>
                  <a:pt x="257" y="170"/>
                </a:lnTo>
                <a:lnTo>
                  <a:pt x="254" y="166"/>
                </a:lnTo>
                <a:lnTo>
                  <a:pt x="252" y="166"/>
                </a:lnTo>
                <a:lnTo>
                  <a:pt x="254" y="166"/>
                </a:lnTo>
                <a:lnTo>
                  <a:pt x="247" y="157"/>
                </a:lnTo>
                <a:lnTo>
                  <a:pt x="242" y="151"/>
                </a:lnTo>
                <a:lnTo>
                  <a:pt x="236" y="147"/>
                </a:lnTo>
                <a:lnTo>
                  <a:pt x="233" y="144"/>
                </a:lnTo>
                <a:lnTo>
                  <a:pt x="230" y="143"/>
                </a:lnTo>
                <a:lnTo>
                  <a:pt x="226" y="141"/>
                </a:lnTo>
                <a:lnTo>
                  <a:pt x="223" y="140"/>
                </a:lnTo>
                <a:lnTo>
                  <a:pt x="219" y="140"/>
                </a:lnTo>
                <a:lnTo>
                  <a:pt x="215" y="140"/>
                </a:lnTo>
                <a:lnTo>
                  <a:pt x="212" y="141"/>
                </a:lnTo>
                <a:lnTo>
                  <a:pt x="208" y="142"/>
                </a:lnTo>
                <a:lnTo>
                  <a:pt x="209" y="147"/>
                </a:lnTo>
                <a:lnTo>
                  <a:pt x="211" y="151"/>
                </a:lnTo>
                <a:lnTo>
                  <a:pt x="214" y="154"/>
                </a:lnTo>
                <a:lnTo>
                  <a:pt x="216" y="157"/>
                </a:lnTo>
                <a:lnTo>
                  <a:pt x="220" y="160"/>
                </a:lnTo>
                <a:lnTo>
                  <a:pt x="223" y="162"/>
                </a:lnTo>
                <a:lnTo>
                  <a:pt x="227" y="164"/>
                </a:lnTo>
                <a:lnTo>
                  <a:pt x="230" y="166"/>
                </a:lnTo>
                <a:lnTo>
                  <a:pt x="238" y="168"/>
                </a:lnTo>
                <a:lnTo>
                  <a:pt x="246" y="170"/>
                </a:lnTo>
                <a:lnTo>
                  <a:pt x="255" y="170"/>
                </a:lnTo>
                <a:lnTo>
                  <a:pt x="248" y="166"/>
                </a:lnTo>
                <a:lnTo>
                  <a:pt x="239" y="166"/>
                </a:lnTo>
                <a:close/>
                <a:moveTo>
                  <a:pt x="480" y="166"/>
                </a:moveTo>
                <a:lnTo>
                  <a:pt x="478" y="171"/>
                </a:lnTo>
                <a:lnTo>
                  <a:pt x="476" y="166"/>
                </a:lnTo>
                <a:lnTo>
                  <a:pt x="473" y="166"/>
                </a:lnTo>
                <a:lnTo>
                  <a:pt x="475" y="170"/>
                </a:lnTo>
                <a:lnTo>
                  <a:pt x="477" y="173"/>
                </a:lnTo>
                <a:lnTo>
                  <a:pt x="475" y="180"/>
                </a:lnTo>
                <a:lnTo>
                  <a:pt x="473" y="186"/>
                </a:lnTo>
                <a:lnTo>
                  <a:pt x="469" y="198"/>
                </a:lnTo>
                <a:lnTo>
                  <a:pt x="471" y="198"/>
                </a:lnTo>
                <a:lnTo>
                  <a:pt x="474" y="186"/>
                </a:lnTo>
                <a:lnTo>
                  <a:pt x="479" y="173"/>
                </a:lnTo>
                <a:lnTo>
                  <a:pt x="482" y="166"/>
                </a:lnTo>
                <a:lnTo>
                  <a:pt x="480" y="166"/>
                </a:lnTo>
                <a:close/>
                <a:moveTo>
                  <a:pt x="257" y="170"/>
                </a:moveTo>
                <a:lnTo>
                  <a:pt x="261" y="174"/>
                </a:lnTo>
                <a:lnTo>
                  <a:pt x="257" y="170"/>
                </a:lnTo>
                <a:close/>
                <a:moveTo>
                  <a:pt x="648" y="198"/>
                </a:moveTo>
                <a:lnTo>
                  <a:pt x="633" y="198"/>
                </a:lnTo>
                <a:lnTo>
                  <a:pt x="638" y="199"/>
                </a:lnTo>
                <a:lnTo>
                  <a:pt x="643" y="199"/>
                </a:lnTo>
                <a:lnTo>
                  <a:pt x="648" y="198"/>
                </a:lnTo>
                <a:close/>
                <a:moveTo>
                  <a:pt x="91" y="199"/>
                </a:moveTo>
                <a:lnTo>
                  <a:pt x="92" y="202"/>
                </a:lnTo>
                <a:lnTo>
                  <a:pt x="94" y="205"/>
                </a:lnTo>
                <a:lnTo>
                  <a:pt x="96" y="207"/>
                </a:lnTo>
                <a:lnTo>
                  <a:pt x="98" y="208"/>
                </a:lnTo>
                <a:lnTo>
                  <a:pt x="101" y="209"/>
                </a:lnTo>
                <a:lnTo>
                  <a:pt x="103" y="210"/>
                </a:lnTo>
                <a:lnTo>
                  <a:pt x="109" y="209"/>
                </a:lnTo>
                <a:lnTo>
                  <a:pt x="114" y="208"/>
                </a:lnTo>
                <a:lnTo>
                  <a:pt x="119" y="206"/>
                </a:lnTo>
                <a:lnTo>
                  <a:pt x="122" y="205"/>
                </a:lnTo>
                <a:lnTo>
                  <a:pt x="124" y="205"/>
                </a:lnTo>
                <a:lnTo>
                  <a:pt x="122" y="204"/>
                </a:lnTo>
                <a:lnTo>
                  <a:pt x="113" y="198"/>
                </a:lnTo>
                <a:lnTo>
                  <a:pt x="109" y="196"/>
                </a:lnTo>
                <a:lnTo>
                  <a:pt x="105" y="194"/>
                </a:lnTo>
                <a:lnTo>
                  <a:pt x="101" y="192"/>
                </a:lnTo>
                <a:lnTo>
                  <a:pt x="97" y="191"/>
                </a:lnTo>
                <a:lnTo>
                  <a:pt x="94" y="191"/>
                </a:lnTo>
                <a:lnTo>
                  <a:pt x="92" y="191"/>
                </a:lnTo>
                <a:lnTo>
                  <a:pt x="91" y="192"/>
                </a:lnTo>
                <a:lnTo>
                  <a:pt x="91" y="193"/>
                </a:lnTo>
                <a:lnTo>
                  <a:pt x="90" y="194"/>
                </a:lnTo>
                <a:lnTo>
                  <a:pt x="90" y="196"/>
                </a:lnTo>
                <a:lnTo>
                  <a:pt x="91" y="198"/>
                </a:lnTo>
                <a:lnTo>
                  <a:pt x="91" y="199"/>
                </a:lnTo>
                <a:close/>
                <a:moveTo>
                  <a:pt x="193" y="208"/>
                </a:moveTo>
                <a:lnTo>
                  <a:pt x="193" y="211"/>
                </a:lnTo>
                <a:lnTo>
                  <a:pt x="194" y="213"/>
                </a:lnTo>
                <a:lnTo>
                  <a:pt x="195" y="214"/>
                </a:lnTo>
                <a:lnTo>
                  <a:pt x="196" y="215"/>
                </a:lnTo>
                <a:lnTo>
                  <a:pt x="199" y="215"/>
                </a:lnTo>
                <a:lnTo>
                  <a:pt x="202" y="214"/>
                </a:lnTo>
                <a:lnTo>
                  <a:pt x="206" y="212"/>
                </a:lnTo>
                <a:lnTo>
                  <a:pt x="208" y="210"/>
                </a:lnTo>
                <a:lnTo>
                  <a:pt x="212" y="208"/>
                </a:lnTo>
                <a:lnTo>
                  <a:pt x="208" y="206"/>
                </a:lnTo>
                <a:lnTo>
                  <a:pt x="205" y="204"/>
                </a:lnTo>
                <a:lnTo>
                  <a:pt x="201" y="203"/>
                </a:lnTo>
                <a:lnTo>
                  <a:pt x="198" y="202"/>
                </a:lnTo>
                <a:lnTo>
                  <a:pt x="197" y="202"/>
                </a:lnTo>
                <a:lnTo>
                  <a:pt x="195" y="202"/>
                </a:lnTo>
                <a:lnTo>
                  <a:pt x="194" y="203"/>
                </a:lnTo>
                <a:lnTo>
                  <a:pt x="193" y="204"/>
                </a:lnTo>
                <a:lnTo>
                  <a:pt x="193" y="206"/>
                </a:lnTo>
                <a:lnTo>
                  <a:pt x="193" y="208"/>
                </a:lnTo>
                <a:close/>
                <a:moveTo>
                  <a:pt x="406" y="198"/>
                </a:moveTo>
                <a:lnTo>
                  <a:pt x="410" y="187"/>
                </a:lnTo>
                <a:lnTo>
                  <a:pt x="414" y="177"/>
                </a:lnTo>
                <a:lnTo>
                  <a:pt x="412" y="182"/>
                </a:lnTo>
                <a:lnTo>
                  <a:pt x="409" y="187"/>
                </a:lnTo>
                <a:lnTo>
                  <a:pt x="405" y="198"/>
                </a:lnTo>
                <a:lnTo>
                  <a:pt x="402" y="207"/>
                </a:lnTo>
                <a:lnTo>
                  <a:pt x="400" y="217"/>
                </a:lnTo>
                <a:lnTo>
                  <a:pt x="399" y="222"/>
                </a:lnTo>
                <a:lnTo>
                  <a:pt x="398" y="227"/>
                </a:lnTo>
                <a:lnTo>
                  <a:pt x="398" y="232"/>
                </a:lnTo>
                <a:lnTo>
                  <a:pt x="397" y="237"/>
                </a:lnTo>
                <a:lnTo>
                  <a:pt x="400" y="237"/>
                </a:lnTo>
                <a:lnTo>
                  <a:pt x="401" y="227"/>
                </a:lnTo>
                <a:lnTo>
                  <a:pt x="402" y="217"/>
                </a:lnTo>
                <a:lnTo>
                  <a:pt x="404" y="208"/>
                </a:lnTo>
                <a:lnTo>
                  <a:pt x="406" y="198"/>
                </a:lnTo>
                <a:close/>
                <a:moveTo>
                  <a:pt x="61" y="237"/>
                </a:moveTo>
                <a:lnTo>
                  <a:pt x="69" y="240"/>
                </a:lnTo>
                <a:lnTo>
                  <a:pt x="77" y="243"/>
                </a:lnTo>
                <a:lnTo>
                  <a:pt x="76" y="237"/>
                </a:lnTo>
                <a:lnTo>
                  <a:pt x="73" y="227"/>
                </a:lnTo>
                <a:lnTo>
                  <a:pt x="71" y="222"/>
                </a:lnTo>
                <a:lnTo>
                  <a:pt x="69" y="220"/>
                </a:lnTo>
                <a:lnTo>
                  <a:pt x="67" y="219"/>
                </a:lnTo>
                <a:lnTo>
                  <a:pt x="65" y="218"/>
                </a:lnTo>
                <a:lnTo>
                  <a:pt x="63" y="217"/>
                </a:lnTo>
                <a:lnTo>
                  <a:pt x="61" y="217"/>
                </a:lnTo>
                <a:lnTo>
                  <a:pt x="58" y="217"/>
                </a:lnTo>
                <a:lnTo>
                  <a:pt x="55" y="219"/>
                </a:lnTo>
                <a:lnTo>
                  <a:pt x="52" y="221"/>
                </a:lnTo>
                <a:lnTo>
                  <a:pt x="48" y="224"/>
                </a:lnTo>
                <a:lnTo>
                  <a:pt x="44" y="228"/>
                </a:lnTo>
                <a:lnTo>
                  <a:pt x="44" y="233"/>
                </a:lnTo>
                <a:lnTo>
                  <a:pt x="44" y="237"/>
                </a:lnTo>
                <a:lnTo>
                  <a:pt x="60" y="237"/>
                </a:lnTo>
                <a:lnTo>
                  <a:pt x="61" y="237"/>
                </a:lnTo>
                <a:close/>
                <a:moveTo>
                  <a:pt x="333" y="198"/>
                </a:moveTo>
                <a:lnTo>
                  <a:pt x="332" y="182"/>
                </a:lnTo>
                <a:lnTo>
                  <a:pt x="333" y="166"/>
                </a:lnTo>
                <a:lnTo>
                  <a:pt x="333" y="163"/>
                </a:lnTo>
                <a:lnTo>
                  <a:pt x="332" y="166"/>
                </a:lnTo>
                <a:lnTo>
                  <a:pt x="331" y="182"/>
                </a:lnTo>
                <a:lnTo>
                  <a:pt x="331" y="198"/>
                </a:lnTo>
                <a:lnTo>
                  <a:pt x="332" y="208"/>
                </a:lnTo>
                <a:lnTo>
                  <a:pt x="333" y="218"/>
                </a:lnTo>
                <a:lnTo>
                  <a:pt x="334" y="228"/>
                </a:lnTo>
                <a:lnTo>
                  <a:pt x="336" y="237"/>
                </a:lnTo>
                <a:lnTo>
                  <a:pt x="338" y="237"/>
                </a:lnTo>
                <a:lnTo>
                  <a:pt x="336" y="228"/>
                </a:lnTo>
                <a:lnTo>
                  <a:pt x="335" y="218"/>
                </a:lnTo>
                <a:lnTo>
                  <a:pt x="333" y="198"/>
                </a:lnTo>
                <a:close/>
                <a:moveTo>
                  <a:pt x="492" y="230"/>
                </a:moveTo>
                <a:lnTo>
                  <a:pt x="492" y="232"/>
                </a:lnTo>
                <a:lnTo>
                  <a:pt x="493" y="231"/>
                </a:lnTo>
                <a:lnTo>
                  <a:pt x="496" y="230"/>
                </a:lnTo>
                <a:lnTo>
                  <a:pt x="499" y="228"/>
                </a:lnTo>
                <a:lnTo>
                  <a:pt x="503" y="225"/>
                </a:lnTo>
                <a:lnTo>
                  <a:pt x="507" y="222"/>
                </a:lnTo>
                <a:lnTo>
                  <a:pt x="509" y="220"/>
                </a:lnTo>
                <a:lnTo>
                  <a:pt x="510" y="217"/>
                </a:lnTo>
                <a:lnTo>
                  <a:pt x="511" y="215"/>
                </a:lnTo>
                <a:lnTo>
                  <a:pt x="511" y="212"/>
                </a:lnTo>
                <a:lnTo>
                  <a:pt x="510" y="206"/>
                </a:lnTo>
                <a:lnTo>
                  <a:pt x="510" y="204"/>
                </a:lnTo>
                <a:lnTo>
                  <a:pt x="509" y="203"/>
                </a:lnTo>
                <a:lnTo>
                  <a:pt x="508" y="202"/>
                </a:lnTo>
                <a:lnTo>
                  <a:pt x="507" y="201"/>
                </a:lnTo>
                <a:lnTo>
                  <a:pt x="505" y="202"/>
                </a:lnTo>
                <a:lnTo>
                  <a:pt x="502" y="205"/>
                </a:lnTo>
                <a:lnTo>
                  <a:pt x="499" y="211"/>
                </a:lnTo>
                <a:lnTo>
                  <a:pt x="497" y="218"/>
                </a:lnTo>
                <a:lnTo>
                  <a:pt x="494" y="224"/>
                </a:lnTo>
                <a:lnTo>
                  <a:pt x="492" y="230"/>
                </a:lnTo>
                <a:close/>
                <a:moveTo>
                  <a:pt x="252" y="237"/>
                </a:moveTo>
                <a:lnTo>
                  <a:pt x="257" y="238"/>
                </a:lnTo>
                <a:lnTo>
                  <a:pt x="259" y="234"/>
                </a:lnTo>
                <a:lnTo>
                  <a:pt x="261" y="231"/>
                </a:lnTo>
                <a:lnTo>
                  <a:pt x="261" y="227"/>
                </a:lnTo>
                <a:lnTo>
                  <a:pt x="261" y="224"/>
                </a:lnTo>
                <a:lnTo>
                  <a:pt x="260" y="219"/>
                </a:lnTo>
                <a:lnTo>
                  <a:pt x="257" y="215"/>
                </a:lnTo>
                <a:lnTo>
                  <a:pt x="254" y="212"/>
                </a:lnTo>
                <a:lnTo>
                  <a:pt x="252" y="210"/>
                </a:lnTo>
                <a:lnTo>
                  <a:pt x="244" y="204"/>
                </a:lnTo>
                <a:lnTo>
                  <a:pt x="239" y="198"/>
                </a:lnTo>
                <a:lnTo>
                  <a:pt x="232" y="198"/>
                </a:lnTo>
                <a:lnTo>
                  <a:pt x="232" y="204"/>
                </a:lnTo>
                <a:lnTo>
                  <a:pt x="233" y="210"/>
                </a:lnTo>
                <a:lnTo>
                  <a:pt x="234" y="216"/>
                </a:lnTo>
                <a:lnTo>
                  <a:pt x="236" y="222"/>
                </a:lnTo>
                <a:lnTo>
                  <a:pt x="239" y="227"/>
                </a:lnTo>
                <a:lnTo>
                  <a:pt x="241" y="230"/>
                </a:lnTo>
                <a:lnTo>
                  <a:pt x="242" y="232"/>
                </a:lnTo>
                <a:lnTo>
                  <a:pt x="247" y="235"/>
                </a:lnTo>
                <a:lnTo>
                  <a:pt x="249" y="237"/>
                </a:lnTo>
                <a:lnTo>
                  <a:pt x="252" y="237"/>
                </a:lnTo>
                <a:close/>
                <a:moveTo>
                  <a:pt x="346" y="237"/>
                </a:moveTo>
                <a:lnTo>
                  <a:pt x="359" y="237"/>
                </a:lnTo>
                <a:lnTo>
                  <a:pt x="359" y="233"/>
                </a:lnTo>
                <a:lnTo>
                  <a:pt x="359" y="230"/>
                </a:lnTo>
                <a:lnTo>
                  <a:pt x="358" y="228"/>
                </a:lnTo>
                <a:lnTo>
                  <a:pt x="357" y="226"/>
                </a:lnTo>
                <a:lnTo>
                  <a:pt x="355" y="223"/>
                </a:lnTo>
                <a:lnTo>
                  <a:pt x="351" y="226"/>
                </a:lnTo>
                <a:lnTo>
                  <a:pt x="349" y="229"/>
                </a:lnTo>
                <a:lnTo>
                  <a:pt x="347" y="233"/>
                </a:lnTo>
                <a:lnTo>
                  <a:pt x="346" y="237"/>
                </a:lnTo>
                <a:close/>
                <a:moveTo>
                  <a:pt x="429" y="199"/>
                </a:moveTo>
                <a:lnTo>
                  <a:pt x="424" y="198"/>
                </a:lnTo>
                <a:lnTo>
                  <a:pt x="415" y="198"/>
                </a:lnTo>
                <a:lnTo>
                  <a:pt x="412" y="199"/>
                </a:lnTo>
                <a:lnTo>
                  <a:pt x="410" y="200"/>
                </a:lnTo>
                <a:lnTo>
                  <a:pt x="409" y="201"/>
                </a:lnTo>
                <a:lnTo>
                  <a:pt x="407" y="203"/>
                </a:lnTo>
                <a:lnTo>
                  <a:pt x="406" y="205"/>
                </a:lnTo>
                <a:lnTo>
                  <a:pt x="405" y="207"/>
                </a:lnTo>
                <a:lnTo>
                  <a:pt x="405" y="210"/>
                </a:lnTo>
                <a:lnTo>
                  <a:pt x="405" y="216"/>
                </a:lnTo>
                <a:lnTo>
                  <a:pt x="407" y="221"/>
                </a:lnTo>
                <a:lnTo>
                  <a:pt x="409" y="226"/>
                </a:lnTo>
                <a:lnTo>
                  <a:pt x="411" y="231"/>
                </a:lnTo>
                <a:lnTo>
                  <a:pt x="418" y="230"/>
                </a:lnTo>
                <a:lnTo>
                  <a:pt x="425" y="229"/>
                </a:lnTo>
                <a:lnTo>
                  <a:pt x="432" y="227"/>
                </a:lnTo>
                <a:lnTo>
                  <a:pt x="435" y="225"/>
                </a:lnTo>
                <a:lnTo>
                  <a:pt x="437" y="223"/>
                </a:lnTo>
                <a:lnTo>
                  <a:pt x="439" y="220"/>
                </a:lnTo>
                <a:lnTo>
                  <a:pt x="440" y="217"/>
                </a:lnTo>
                <a:lnTo>
                  <a:pt x="440" y="216"/>
                </a:lnTo>
                <a:lnTo>
                  <a:pt x="439" y="214"/>
                </a:lnTo>
                <a:lnTo>
                  <a:pt x="438" y="210"/>
                </a:lnTo>
                <a:lnTo>
                  <a:pt x="434" y="205"/>
                </a:lnTo>
                <a:lnTo>
                  <a:pt x="429" y="199"/>
                </a:lnTo>
                <a:close/>
                <a:moveTo>
                  <a:pt x="630" y="213"/>
                </a:moveTo>
                <a:lnTo>
                  <a:pt x="633" y="218"/>
                </a:lnTo>
                <a:lnTo>
                  <a:pt x="637" y="223"/>
                </a:lnTo>
                <a:lnTo>
                  <a:pt x="643" y="227"/>
                </a:lnTo>
                <a:lnTo>
                  <a:pt x="649" y="232"/>
                </a:lnTo>
                <a:lnTo>
                  <a:pt x="652" y="233"/>
                </a:lnTo>
                <a:lnTo>
                  <a:pt x="656" y="234"/>
                </a:lnTo>
                <a:lnTo>
                  <a:pt x="659" y="235"/>
                </a:lnTo>
                <a:lnTo>
                  <a:pt x="663" y="234"/>
                </a:lnTo>
                <a:lnTo>
                  <a:pt x="667" y="233"/>
                </a:lnTo>
                <a:lnTo>
                  <a:pt x="671" y="231"/>
                </a:lnTo>
                <a:lnTo>
                  <a:pt x="669" y="227"/>
                </a:lnTo>
                <a:lnTo>
                  <a:pt x="667" y="223"/>
                </a:lnTo>
                <a:lnTo>
                  <a:pt x="664" y="221"/>
                </a:lnTo>
                <a:lnTo>
                  <a:pt x="661" y="218"/>
                </a:lnTo>
                <a:lnTo>
                  <a:pt x="658" y="216"/>
                </a:lnTo>
                <a:lnTo>
                  <a:pt x="655" y="215"/>
                </a:lnTo>
                <a:lnTo>
                  <a:pt x="647" y="213"/>
                </a:lnTo>
                <a:lnTo>
                  <a:pt x="641" y="213"/>
                </a:lnTo>
                <a:lnTo>
                  <a:pt x="635" y="213"/>
                </a:lnTo>
                <a:lnTo>
                  <a:pt x="630" y="213"/>
                </a:lnTo>
                <a:close/>
                <a:moveTo>
                  <a:pt x="240" y="236"/>
                </a:moveTo>
                <a:lnTo>
                  <a:pt x="232" y="225"/>
                </a:lnTo>
                <a:lnTo>
                  <a:pt x="223" y="216"/>
                </a:lnTo>
                <a:lnTo>
                  <a:pt x="213" y="207"/>
                </a:lnTo>
                <a:lnTo>
                  <a:pt x="203" y="198"/>
                </a:lnTo>
                <a:lnTo>
                  <a:pt x="201" y="198"/>
                </a:lnTo>
                <a:lnTo>
                  <a:pt x="211" y="206"/>
                </a:lnTo>
                <a:lnTo>
                  <a:pt x="220" y="215"/>
                </a:lnTo>
                <a:lnTo>
                  <a:pt x="229" y="224"/>
                </a:lnTo>
                <a:lnTo>
                  <a:pt x="237" y="234"/>
                </a:lnTo>
                <a:lnTo>
                  <a:pt x="228" y="230"/>
                </a:lnTo>
                <a:lnTo>
                  <a:pt x="220" y="227"/>
                </a:lnTo>
                <a:lnTo>
                  <a:pt x="211" y="224"/>
                </a:lnTo>
                <a:lnTo>
                  <a:pt x="206" y="223"/>
                </a:lnTo>
                <a:lnTo>
                  <a:pt x="201" y="222"/>
                </a:lnTo>
                <a:lnTo>
                  <a:pt x="189" y="219"/>
                </a:lnTo>
                <a:lnTo>
                  <a:pt x="178" y="216"/>
                </a:lnTo>
                <a:lnTo>
                  <a:pt x="158" y="210"/>
                </a:lnTo>
                <a:lnTo>
                  <a:pt x="141" y="204"/>
                </a:lnTo>
                <a:lnTo>
                  <a:pt x="125" y="198"/>
                </a:lnTo>
                <a:lnTo>
                  <a:pt x="119" y="195"/>
                </a:lnTo>
                <a:lnTo>
                  <a:pt x="112" y="192"/>
                </a:lnTo>
                <a:lnTo>
                  <a:pt x="101" y="186"/>
                </a:lnTo>
                <a:lnTo>
                  <a:pt x="92" y="180"/>
                </a:lnTo>
                <a:lnTo>
                  <a:pt x="89" y="177"/>
                </a:lnTo>
                <a:lnTo>
                  <a:pt x="85" y="175"/>
                </a:lnTo>
                <a:lnTo>
                  <a:pt x="92" y="180"/>
                </a:lnTo>
                <a:lnTo>
                  <a:pt x="100" y="186"/>
                </a:lnTo>
                <a:lnTo>
                  <a:pt x="110" y="192"/>
                </a:lnTo>
                <a:lnTo>
                  <a:pt x="122" y="198"/>
                </a:lnTo>
                <a:lnTo>
                  <a:pt x="137" y="205"/>
                </a:lnTo>
                <a:lnTo>
                  <a:pt x="155" y="212"/>
                </a:lnTo>
                <a:lnTo>
                  <a:pt x="176" y="218"/>
                </a:lnTo>
                <a:lnTo>
                  <a:pt x="200" y="224"/>
                </a:lnTo>
                <a:lnTo>
                  <a:pt x="209" y="227"/>
                </a:lnTo>
                <a:lnTo>
                  <a:pt x="217" y="230"/>
                </a:lnTo>
                <a:lnTo>
                  <a:pt x="226" y="233"/>
                </a:lnTo>
                <a:lnTo>
                  <a:pt x="234" y="237"/>
                </a:lnTo>
                <a:lnTo>
                  <a:pt x="246" y="244"/>
                </a:lnTo>
                <a:lnTo>
                  <a:pt x="257" y="252"/>
                </a:lnTo>
                <a:lnTo>
                  <a:pt x="263" y="256"/>
                </a:lnTo>
                <a:lnTo>
                  <a:pt x="268" y="261"/>
                </a:lnTo>
                <a:lnTo>
                  <a:pt x="278" y="270"/>
                </a:lnTo>
                <a:lnTo>
                  <a:pt x="286" y="270"/>
                </a:lnTo>
                <a:lnTo>
                  <a:pt x="276" y="261"/>
                </a:lnTo>
                <a:lnTo>
                  <a:pt x="271" y="256"/>
                </a:lnTo>
                <a:lnTo>
                  <a:pt x="266" y="252"/>
                </a:lnTo>
                <a:lnTo>
                  <a:pt x="255" y="244"/>
                </a:lnTo>
                <a:lnTo>
                  <a:pt x="243" y="237"/>
                </a:lnTo>
                <a:lnTo>
                  <a:pt x="240" y="236"/>
                </a:lnTo>
                <a:close/>
                <a:moveTo>
                  <a:pt x="529" y="223"/>
                </a:moveTo>
                <a:lnTo>
                  <a:pt x="531" y="222"/>
                </a:lnTo>
                <a:lnTo>
                  <a:pt x="538" y="221"/>
                </a:lnTo>
                <a:lnTo>
                  <a:pt x="544" y="220"/>
                </a:lnTo>
                <a:lnTo>
                  <a:pt x="551" y="219"/>
                </a:lnTo>
                <a:lnTo>
                  <a:pt x="557" y="217"/>
                </a:lnTo>
                <a:lnTo>
                  <a:pt x="559" y="215"/>
                </a:lnTo>
                <a:lnTo>
                  <a:pt x="561" y="214"/>
                </a:lnTo>
                <a:lnTo>
                  <a:pt x="562" y="213"/>
                </a:lnTo>
                <a:lnTo>
                  <a:pt x="562" y="212"/>
                </a:lnTo>
                <a:lnTo>
                  <a:pt x="562" y="211"/>
                </a:lnTo>
                <a:lnTo>
                  <a:pt x="561" y="210"/>
                </a:lnTo>
                <a:lnTo>
                  <a:pt x="558" y="208"/>
                </a:lnTo>
                <a:lnTo>
                  <a:pt x="555" y="207"/>
                </a:lnTo>
                <a:lnTo>
                  <a:pt x="552" y="207"/>
                </a:lnTo>
                <a:lnTo>
                  <a:pt x="549" y="206"/>
                </a:lnTo>
                <a:lnTo>
                  <a:pt x="546" y="207"/>
                </a:lnTo>
                <a:lnTo>
                  <a:pt x="542" y="209"/>
                </a:lnTo>
                <a:lnTo>
                  <a:pt x="538" y="212"/>
                </a:lnTo>
                <a:lnTo>
                  <a:pt x="534" y="216"/>
                </a:lnTo>
                <a:lnTo>
                  <a:pt x="532" y="219"/>
                </a:lnTo>
                <a:lnTo>
                  <a:pt x="530" y="222"/>
                </a:lnTo>
                <a:lnTo>
                  <a:pt x="529" y="222"/>
                </a:lnTo>
                <a:lnTo>
                  <a:pt x="529" y="223"/>
                </a:lnTo>
                <a:close/>
                <a:moveTo>
                  <a:pt x="695" y="231"/>
                </a:moveTo>
                <a:lnTo>
                  <a:pt x="698" y="231"/>
                </a:lnTo>
                <a:lnTo>
                  <a:pt x="706" y="229"/>
                </a:lnTo>
                <a:lnTo>
                  <a:pt x="715" y="228"/>
                </a:lnTo>
                <a:lnTo>
                  <a:pt x="724" y="226"/>
                </a:lnTo>
                <a:lnTo>
                  <a:pt x="732" y="223"/>
                </a:lnTo>
                <a:lnTo>
                  <a:pt x="735" y="222"/>
                </a:lnTo>
                <a:lnTo>
                  <a:pt x="737" y="220"/>
                </a:lnTo>
                <a:lnTo>
                  <a:pt x="738" y="218"/>
                </a:lnTo>
                <a:lnTo>
                  <a:pt x="738" y="216"/>
                </a:lnTo>
                <a:lnTo>
                  <a:pt x="737" y="214"/>
                </a:lnTo>
                <a:lnTo>
                  <a:pt x="733" y="212"/>
                </a:lnTo>
                <a:lnTo>
                  <a:pt x="729" y="210"/>
                </a:lnTo>
                <a:lnTo>
                  <a:pt x="725" y="210"/>
                </a:lnTo>
                <a:lnTo>
                  <a:pt x="722" y="210"/>
                </a:lnTo>
                <a:lnTo>
                  <a:pt x="718" y="210"/>
                </a:lnTo>
                <a:lnTo>
                  <a:pt x="715" y="211"/>
                </a:lnTo>
                <a:lnTo>
                  <a:pt x="712" y="213"/>
                </a:lnTo>
                <a:lnTo>
                  <a:pt x="709" y="215"/>
                </a:lnTo>
                <a:lnTo>
                  <a:pt x="707" y="217"/>
                </a:lnTo>
                <a:lnTo>
                  <a:pt x="702" y="222"/>
                </a:lnTo>
                <a:lnTo>
                  <a:pt x="699" y="226"/>
                </a:lnTo>
                <a:lnTo>
                  <a:pt x="696" y="230"/>
                </a:lnTo>
                <a:lnTo>
                  <a:pt x="695" y="231"/>
                </a:lnTo>
                <a:close/>
                <a:moveTo>
                  <a:pt x="280" y="237"/>
                </a:moveTo>
                <a:lnTo>
                  <a:pt x="279" y="239"/>
                </a:lnTo>
                <a:lnTo>
                  <a:pt x="276" y="242"/>
                </a:lnTo>
                <a:lnTo>
                  <a:pt x="275" y="245"/>
                </a:lnTo>
                <a:lnTo>
                  <a:pt x="274" y="248"/>
                </a:lnTo>
                <a:lnTo>
                  <a:pt x="273" y="251"/>
                </a:lnTo>
                <a:lnTo>
                  <a:pt x="274" y="253"/>
                </a:lnTo>
                <a:lnTo>
                  <a:pt x="275" y="256"/>
                </a:lnTo>
                <a:lnTo>
                  <a:pt x="277" y="260"/>
                </a:lnTo>
                <a:lnTo>
                  <a:pt x="281" y="264"/>
                </a:lnTo>
                <a:lnTo>
                  <a:pt x="284" y="266"/>
                </a:lnTo>
                <a:lnTo>
                  <a:pt x="288" y="269"/>
                </a:lnTo>
                <a:lnTo>
                  <a:pt x="292" y="268"/>
                </a:lnTo>
                <a:lnTo>
                  <a:pt x="295" y="267"/>
                </a:lnTo>
                <a:lnTo>
                  <a:pt x="298" y="266"/>
                </a:lnTo>
                <a:lnTo>
                  <a:pt x="300" y="265"/>
                </a:lnTo>
                <a:lnTo>
                  <a:pt x="302" y="264"/>
                </a:lnTo>
                <a:lnTo>
                  <a:pt x="303" y="262"/>
                </a:lnTo>
                <a:lnTo>
                  <a:pt x="305" y="260"/>
                </a:lnTo>
                <a:lnTo>
                  <a:pt x="305" y="258"/>
                </a:lnTo>
                <a:lnTo>
                  <a:pt x="306" y="256"/>
                </a:lnTo>
                <a:lnTo>
                  <a:pt x="307" y="253"/>
                </a:lnTo>
                <a:lnTo>
                  <a:pt x="307" y="248"/>
                </a:lnTo>
                <a:lnTo>
                  <a:pt x="306" y="243"/>
                </a:lnTo>
                <a:lnTo>
                  <a:pt x="305" y="237"/>
                </a:lnTo>
                <a:lnTo>
                  <a:pt x="301" y="227"/>
                </a:lnTo>
                <a:lnTo>
                  <a:pt x="297" y="219"/>
                </a:lnTo>
                <a:lnTo>
                  <a:pt x="294" y="213"/>
                </a:lnTo>
                <a:lnTo>
                  <a:pt x="292" y="211"/>
                </a:lnTo>
                <a:lnTo>
                  <a:pt x="293" y="212"/>
                </a:lnTo>
                <a:lnTo>
                  <a:pt x="293" y="215"/>
                </a:lnTo>
                <a:lnTo>
                  <a:pt x="292" y="218"/>
                </a:lnTo>
                <a:lnTo>
                  <a:pt x="291" y="222"/>
                </a:lnTo>
                <a:lnTo>
                  <a:pt x="289" y="226"/>
                </a:lnTo>
                <a:lnTo>
                  <a:pt x="285" y="231"/>
                </a:lnTo>
                <a:lnTo>
                  <a:pt x="280" y="237"/>
                </a:lnTo>
                <a:close/>
                <a:moveTo>
                  <a:pt x="348" y="266"/>
                </a:moveTo>
                <a:lnTo>
                  <a:pt x="350" y="263"/>
                </a:lnTo>
                <a:lnTo>
                  <a:pt x="354" y="257"/>
                </a:lnTo>
                <a:lnTo>
                  <a:pt x="356" y="252"/>
                </a:lnTo>
                <a:lnTo>
                  <a:pt x="357" y="248"/>
                </a:lnTo>
                <a:lnTo>
                  <a:pt x="359" y="242"/>
                </a:lnTo>
                <a:lnTo>
                  <a:pt x="359" y="237"/>
                </a:lnTo>
                <a:lnTo>
                  <a:pt x="346" y="237"/>
                </a:lnTo>
                <a:lnTo>
                  <a:pt x="345" y="242"/>
                </a:lnTo>
                <a:lnTo>
                  <a:pt x="345" y="247"/>
                </a:lnTo>
                <a:lnTo>
                  <a:pt x="345" y="252"/>
                </a:lnTo>
                <a:lnTo>
                  <a:pt x="346" y="256"/>
                </a:lnTo>
                <a:lnTo>
                  <a:pt x="347" y="263"/>
                </a:lnTo>
                <a:lnTo>
                  <a:pt x="348" y="266"/>
                </a:lnTo>
                <a:close/>
                <a:moveTo>
                  <a:pt x="350" y="270"/>
                </a:moveTo>
                <a:lnTo>
                  <a:pt x="345" y="259"/>
                </a:lnTo>
                <a:lnTo>
                  <a:pt x="343" y="254"/>
                </a:lnTo>
                <a:lnTo>
                  <a:pt x="341" y="248"/>
                </a:lnTo>
                <a:lnTo>
                  <a:pt x="338" y="237"/>
                </a:lnTo>
                <a:lnTo>
                  <a:pt x="336" y="237"/>
                </a:lnTo>
                <a:lnTo>
                  <a:pt x="338" y="247"/>
                </a:lnTo>
                <a:lnTo>
                  <a:pt x="333" y="237"/>
                </a:lnTo>
                <a:lnTo>
                  <a:pt x="321" y="237"/>
                </a:lnTo>
                <a:lnTo>
                  <a:pt x="335" y="270"/>
                </a:lnTo>
                <a:lnTo>
                  <a:pt x="350" y="270"/>
                </a:lnTo>
                <a:close/>
                <a:moveTo>
                  <a:pt x="77" y="243"/>
                </a:moveTo>
                <a:lnTo>
                  <a:pt x="79" y="244"/>
                </a:lnTo>
                <a:lnTo>
                  <a:pt x="77" y="243"/>
                </a:lnTo>
                <a:close/>
                <a:moveTo>
                  <a:pt x="60" y="237"/>
                </a:moveTo>
                <a:lnTo>
                  <a:pt x="44" y="237"/>
                </a:lnTo>
                <a:lnTo>
                  <a:pt x="44" y="242"/>
                </a:lnTo>
                <a:lnTo>
                  <a:pt x="46" y="246"/>
                </a:lnTo>
                <a:lnTo>
                  <a:pt x="47" y="249"/>
                </a:lnTo>
                <a:lnTo>
                  <a:pt x="50" y="251"/>
                </a:lnTo>
                <a:lnTo>
                  <a:pt x="52" y="252"/>
                </a:lnTo>
                <a:lnTo>
                  <a:pt x="55" y="252"/>
                </a:lnTo>
                <a:lnTo>
                  <a:pt x="58" y="252"/>
                </a:lnTo>
                <a:lnTo>
                  <a:pt x="61" y="252"/>
                </a:lnTo>
                <a:lnTo>
                  <a:pt x="67" y="250"/>
                </a:lnTo>
                <a:lnTo>
                  <a:pt x="72" y="247"/>
                </a:lnTo>
                <a:lnTo>
                  <a:pt x="77" y="244"/>
                </a:lnTo>
                <a:lnTo>
                  <a:pt x="73" y="242"/>
                </a:lnTo>
                <a:lnTo>
                  <a:pt x="70" y="241"/>
                </a:lnTo>
                <a:lnTo>
                  <a:pt x="62" y="239"/>
                </a:lnTo>
                <a:lnTo>
                  <a:pt x="60" y="237"/>
                </a:lnTo>
                <a:close/>
                <a:moveTo>
                  <a:pt x="423" y="237"/>
                </a:moveTo>
                <a:lnTo>
                  <a:pt x="421" y="237"/>
                </a:lnTo>
                <a:lnTo>
                  <a:pt x="418" y="237"/>
                </a:lnTo>
                <a:lnTo>
                  <a:pt x="417" y="238"/>
                </a:lnTo>
                <a:lnTo>
                  <a:pt x="412" y="242"/>
                </a:lnTo>
                <a:lnTo>
                  <a:pt x="411" y="244"/>
                </a:lnTo>
                <a:lnTo>
                  <a:pt x="409" y="246"/>
                </a:lnTo>
                <a:lnTo>
                  <a:pt x="409" y="249"/>
                </a:lnTo>
                <a:lnTo>
                  <a:pt x="408" y="251"/>
                </a:lnTo>
                <a:lnTo>
                  <a:pt x="409" y="256"/>
                </a:lnTo>
                <a:lnTo>
                  <a:pt x="410" y="261"/>
                </a:lnTo>
                <a:lnTo>
                  <a:pt x="411" y="265"/>
                </a:lnTo>
                <a:lnTo>
                  <a:pt x="412" y="268"/>
                </a:lnTo>
                <a:lnTo>
                  <a:pt x="413" y="270"/>
                </a:lnTo>
                <a:lnTo>
                  <a:pt x="414" y="268"/>
                </a:lnTo>
                <a:lnTo>
                  <a:pt x="416" y="264"/>
                </a:lnTo>
                <a:lnTo>
                  <a:pt x="420" y="255"/>
                </a:lnTo>
                <a:lnTo>
                  <a:pt x="422" y="249"/>
                </a:lnTo>
                <a:lnTo>
                  <a:pt x="423" y="244"/>
                </a:lnTo>
                <a:lnTo>
                  <a:pt x="424" y="240"/>
                </a:lnTo>
                <a:lnTo>
                  <a:pt x="423" y="238"/>
                </a:lnTo>
                <a:lnTo>
                  <a:pt x="423" y="237"/>
                </a:lnTo>
                <a:close/>
                <a:moveTo>
                  <a:pt x="581" y="237"/>
                </a:moveTo>
                <a:lnTo>
                  <a:pt x="595" y="226"/>
                </a:lnTo>
                <a:lnTo>
                  <a:pt x="603" y="221"/>
                </a:lnTo>
                <a:lnTo>
                  <a:pt x="612" y="216"/>
                </a:lnTo>
                <a:lnTo>
                  <a:pt x="621" y="212"/>
                </a:lnTo>
                <a:lnTo>
                  <a:pt x="631" y="209"/>
                </a:lnTo>
                <a:lnTo>
                  <a:pt x="641" y="207"/>
                </a:lnTo>
                <a:lnTo>
                  <a:pt x="646" y="206"/>
                </a:lnTo>
                <a:lnTo>
                  <a:pt x="652" y="205"/>
                </a:lnTo>
                <a:lnTo>
                  <a:pt x="663" y="204"/>
                </a:lnTo>
                <a:lnTo>
                  <a:pt x="673" y="202"/>
                </a:lnTo>
                <a:lnTo>
                  <a:pt x="681" y="201"/>
                </a:lnTo>
                <a:lnTo>
                  <a:pt x="688" y="199"/>
                </a:lnTo>
                <a:lnTo>
                  <a:pt x="681" y="200"/>
                </a:lnTo>
                <a:lnTo>
                  <a:pt x="672" y="202"/>
                </a:lnTo>
                <a:lnTo>
                  <a:pt x="663" y="203"/>
                </a:lnTo>
                <a:lnTo>
                  <a:pt x="651" y="204"/>
                </a:lnTo>
                <a:lnTo>
                  <a:pt x="640" y="205"/>
                </a:lnTo>
                <a:lnTo>
                  <a:pt x="629" y="208"/>
                </a:lnTo>
                <a:lnTo>
                  <a:pt x="619" y="211"/>
                </a:lnTo>
                <a:lnTo>
                  <a:pt x="609" y="216"/>
                </a:lnTo>
                <a:lnTo>
                  <a:pt x="600" y="220"/>
                </a:lnTo>
                <a:lnTo>
                  <a:pt x="592" y="226"/>
                </a:lnTo>
                <a:lnTo>
                  <a:pt x="584" y="231"/>
                </a:lnTo>
                <a:lnTo>
                  <a:pt x="577" y="237"/>
                </a:lnTo>
                <a:lnTo>
                  <a:pt x="571" y="243"/>
                </a:lnTo>
                <a:lnTo>
                  <a:pt x="565" y="249"/>
                </a:lnTo>
                <a:lnTo>
                  <a:pt x="560" y="255"/>
                </a:lnTo>
                <a:lnTo>
                  <a:pt x="555" y="260"/>
                </a:lnTo>
                <a:lnTo>
                  <a:pt x="557" y="263"/>
                </a:lnTo>
                <a:lnTo>
                  <a:pt x="562" y="257"/>
                </a:lnTo>
                <a:lnTo>
                  <a:pt x="568" y="251"/>
                </a:lnTo>
                <a:lnTo>
                  <a:pt x="574" y="244"/>
                </a:lnTo>
                <a:lnTo>
                  <a:pt x="581" y="237"/>
                </a:lnTo>
                <a:close/>
                <a:moveTo>
                  <a:pt x="589" y="252"/>
                </a:moveTo>
                <a:lnTo>
                  <a:pt x="586" y="254"/>
                </a:lnTo>
                <a:lnTo>
                  <a:pt x="584" y="256"/>
                </a:lnTo>
                <a:lnTo>
                  <a:pt x="583" y="258"/>
                </a:lnTo>
                <a:lnTo>
                  <a:pt x="583" y="260"/>
                </a:lnTo>
                <a:lnTo>
                  <a:pt x="583" y="265"/>
                </a:lnTo>
                <a:lnTo>
                  <a:pt x="583" y="270"/>
                </a:lnTo>
                <a:lnTo>
                  <a:pt x="585" y="275"/>
                </a:lnTo>
                <a:lnTo>
                  <a:pt x="589" y="270"/>
                </a:lnTo>
                <a:lnTo>
                  <a:pt x="591" y="266"/>
                </a:lnTo>
                <a:lnTo>
                  <a:pt x="592" y="263"/>
                </a:lnTo>
                <a:lnTo>
                  <a:pt x="592" y="261"/>
                </a:lnTo>
                <a:lnTo>
                  <a:pt x="592" y="259"/>
                </a:lnTo>
                <a:lnTo>
                  <a:pt x="592" y="256"/>
                </a:lnTo>
                <a:lnTo>
                  <a:pt x="591" y="254"/>
                </a:lnTo>
                <a:lnTo>
                  <a:pt x="589" y="252"/>
                </a:lnTo>
                <a:close/>
                <a:moveTo>
                  <a:pt x="525" y="270"/>
                </a:moveTo>
                <a:lnTo>
                  <a:pt x="548" y="270"/>
                </a:lnTo>
                <a:lnTo>
                  <a:pt x="555" y="260"/>
                </a:lnTo>
                <a:lnTo>
                  <a:pt x="553" y="257"/>
                </a:lnTo>
                <a:lnTo>
                  <a:pt x="550" y="255"/>
                </a:lnTo>
                <a:lnTo>
                  <a:pt x="547" y="253"/>
                </a:lnTo>
                <a:lnTo>
                  <a:pt x="545" y="252"/>
                </a:lnTo>
                <a:lnTo>
                  <a:pt x="540" y="252"/>
                </a:lnTo>
                <a:lnTo>
                  <a:pt x="538" y="253"/>
                </a:lnTo>
                <a:lnTo>
                  <a:pt x="536" y="254"/>
                </a:lnTo>
                <a:lnTo>
                  <a:pt x="532" y="257"/>
                </a:lnTo>
                <a:lnTo>
                  <a:pt x="529" y="262"/>
                </a:lnTo>
                <a:lnTo>
                  <a:pt x="525" y="270"/>
                </a:lnTo>
                <a:close/>
                <a:moveTo>
                  <a:pt x="491" y="237"/>
                </a:moveTo>
                <a:lnTo>
                  <a:pt x="479" y="243"/>
                </a:lnTo>
                <a:lnTo>
                  <a:pt x="466" y="250"/>
                </a:lnTo>
                <a:lnTo>
                  <a:pt x="466" y="237"/>
                </a:lnTo>
                <a:lnTo>
                  <a:pt x="467" y="229"/>
                </a:lnTo>
                <a:lnTo>
                  <a:pt x="468" y="220"/>
                </a:lnTo>
                <a:lnTo>
                  <a:pt x="469" y="209"/>
                </a:lnTo>
                <a:lnTo>
                  <a:pt x="471" y="198"/>
                </a:lnTo>
                <a:lnTo>
                  <a:pt x="469" y="198"/>
                </a:lnTo>
                <a:lnTo>
                  <a:pt x="467" y="209"/>
                </a:lnTo>
                <a:lnTo>
                  <a:pt x="466" y="220"/>
                </a:lnTo>
                <a:lnTo>
                  <a:pt x="465" y="229"/>
                </a:lnTo>
                <a:lnTo>
                  <a:pt x="464" y="237"/>
                </a:lnTo>
                <a:lnTo>
                  <a:pt x="464" y="251"/>
                </a:lnTo>
                <a:lnTo>
                  <a:pt x="450" y="260"/>
                </a:lnTo>
                <a:lnTo>
                  <a:pt x="437" y="270"/>
                </a:lnTo>
                <a:lnTo>
                  <a:pt x="445" y="270"/>
                </a:lnTo>
                <a:lnTo>
                  <a:pt x="453" y="264"/>
                </a:lnTo>
                <a:lnTo>
                  <a:pt x="461" y="258"/>
                </a:lnTo>
                <a:lnTo>
                  <a:pt x="471" y="252"/>
                </a:lnTo>
                <a:lnTo>
                  <a:pt x="481" y="246"/>
                </a:lnTo>
                <a:lnTo>
                  <a:pt x="490" y="242"/>
                </a:lnTo>
                <a:lnTo>
                  <a:pt x="498" y="237"/>
                </a:lnTo>
                <a:lnTo>
                  <a:pt x="491" y="237"/>
                </a:lnTo>
                <a:close/>
                <a:moveTo>
                  <a:pt x="616" y="270"/>
                </a:moveTo>
                <a:lnTo>
                  <a:pt x="617" y="267"/>
                </a:lnTo>
                <a:lnTo>
                  <a:pt x="619" y="265"/>
                </a:lnTo>
                <a:lnTo>
                  <a:pt x="619" y="262"/>
                </a:lnTo>
                <a:lnTo>
                  <a:pt x="619" y="260"/>
                </a:lnTo>
                <a:lnTo>
                  <a:pt x="619" y="259"/>
                </a:lnTo>
                <a:lnTo>
                  <a:pt x="618" y="258"/>
                </a:lnTo>
                <a:lnTo>
                  <a:pt x="617" y="258"/>
                </a:lnTo>
                <a:lnTo>
                  <a:pt x="616" y="258"/>
                </a:lnTo>
                <a:lnTo>
                  <a:pt x="614" y="259"/>
                </a:lnTo>
                <a:lnTo>
                  <a:pt x="612" y="259"/>
                </a:lnTo>
                <a:lnTo>
                  <a:pt x="602" y="264"/>
                </a:lnTo>
                <a:lnTo>
                  <a:pt x="594" y="270"/>
                </a:lnTo>
                <a:lnTo>
                  <a:pt x="589" y="273"/>
                </a:lnTo>
                <a:lnTo>
                  <a:pt x="588" y="274"/>
                </a:lnTo>
                <a:lnTo>
                  <a:pt x="589" y="274"/>
                </a:lnTo>
                <a:lnTo>
                  <a:pt x="591" y="275"/>
                </a:lnTo>
                <a:lnTo>
                  <a:pt x="595" y="275"/>
                </a:lnTo>
                <a:lnTo>
                  <a:pt x="599" y="276"/>
                </a:lnTo>
                <a:lnTo>
                  <a:pt x="603" y="276"/>
                </a:lnTo>
                <a:lnTo>
                  <a:pt x="608" y="275"/>
                </a:lnTo>
                <a:lnTo>
                  <a:pt x="612" y="273"/>
                </a:lnTo>
                <a:lnTo>
                  <a:pt x="616" y="270"/>
                </a:lnTo>
                <a:close/>
                <a:moveTo>
                  <a:pt x="614" y="289"/>
                </a:moveTo>
                <a:lnTo>
                  <a:pt x="615" y="291"/>
                </a:lnTo>
                <a:lnTo>
                  <a:pt x="617" y="293"/>
                </a:lnTo>
                <a:lnTo>
                  <a:pt x="620" y="295"/>
                </a:lnTo>
                <a:lnTo>
                  <a:pt x="623" y="296"/>
                </a:lnTo>
                <a:lnTo>
                  <a:pt x="627" y="295"/>
                </a:lnTo>
                <a:lnTo>
                  <a:pt x="629" y="294"/>
                </a:lnTo>
                <a:lnTo>
                  <a:pt x="631" y="292"/>
                </a:lnTo>
                <a:lnTo>
                  <a:pt x="634" y="289"/>
                </a:lnTo>
                <a:lnTo>
                  <a:pt x="637" y="286"/>
                </a:lnTo>
                <a:lnTo>
                  <a:pt x="637" y="282"/>
                </a:lnTo>
                <a:lnTo>
                  <a:pt x="636" y="280"/>
                </a:lnTo>
                <a:lnTo>
                  <a:pt x="635" y="278"/>
                </a:lnTo>
                <a:lnTo>
                  <a:pt x="634" y="277"/>
                </a:lnTo>
                <a:lnTo>
                  <a:pt x="630" y="278"/>
                </a:lnTo>
                <a:lnTo>
                  <a:pt x="626" y="279"/>
                </a:lnTo>
                <a:lnTo>
                  <a:pt x="622" y="282"/>
                </a:lnTo>
                <a:lnTo>
                  <a:pt x="618" y="285"/>
                </a:lnTo>
                <a:lnTo>
                  <a:pt x="614" y="289"/>
                </a:lnTo>
                <a:close/>
                <a:moveTo>
                  <a:pt x="208" y="270"/>
                </a:moveTo>
                <a:lnTo>
                  <a:pt x="202" y="268"/>
                </a:lnTo>
                <a:lnTo>
                  <a:pt x="209" y="270"/>
                </a:lnTo>
                <a:lnTo>
                  <a:pt x="215" y="272"/>
                </a:lnTo>
                <a:lnTo>
                  <a:pt x="213" y="270"/>
                </a:lnTo>
                <a:lnTo>
                  <a:pt x="205" y="263"/>
                </a:lnTo>
                <a:lnTo>
                  <a:pt x="201" y="259"/>
                </a:lnTo>
                <a:lnTo>
                  <a:pt x="196" y="256"/>
                </a:lnTo>
                <a:lnTo>
                  <a:pt x="194" y="255"/>
                </a:lnTo>
                <a:lnTo>
                  <a:pt x="192" y="254"/>
                </a:lnTo>
                <a:lnTo>
                  <a:pt x="191" y="254"/>
                </a:lnTo>
                <a:lnTo>
                  <a:pt x="189" y="254"/>
                </a:lnTo>
                <a:lnTo>
                  <a:pt x="188" y="254"/>
                </a:lnTo>
                <a:lnTo>
                  <a:pt x="188" y="255"/>
                </a:lnTo>
                <a:lnTo>
                  <a:pt x="187" y="257"/>
                </a:lnTo>
                <a:lnTo>
                  <a:pt x="188" y="260"/>
                </a:lnTo>
                <a:lnTo>
                  <a:pt x="189" y="263"/>
                </a:lnTo>
                <a:lnTo>
                  <a:pt x="190" y="266"/>
                </a:lnTo>
                <a:lnTo>
                  <a:pt x="192" y="268"/>
                </a:lnTo>
                <a:lnTo>
                  <a:pt x="194" y="270"/>
                </a:lnTo>
                <a:lnTo>
                  <a:pt x="198" y="270"/>
                </a:lnTo>
                <a:lnTo>
                  <a:pt x="194" y="270"/>
                </a:lnTo>
                <a:lnTo>
                  <a:pt x="197" y="272"/>
                </a:lnTo>
                <a:lnTo>
                  <a:pt x="201" y="273"/>
                </a:lnTo>
                <a:lnTo>
                  <a:pt x="208" y="274"/>
                </a:lnTo>
                <a:lnTo>
                  <a:pt x="214" y="273"/>
                </a:lnTo>
                <a:lnTo>
                  <a:pt x="217" y="273"/>
                </a:lnTo>
                <a:lnTo>
                  <a:pt x="208" y="270"/>
                </a:lnTo>
                <a:close/>
                <a:moveTo>
                  <a:pt x="53" y="275"/>
                </a:moveTo>
                <a:lnTo>
                  <a:pt x="55" y="279"/>
                </a:lnTo>
                <a:lnTo>
                  <a:pt x="57" y="283"/>
                </a:lnTo>
                <a:lnTo>
                  <a:pt x="59" y="286"/>
                </a:lnTo>
                <a:lnTo>
                  <a:pt x="62" y="289"/>
                </a:lnTo>
                <a:lnTo>
                  <a:pt x="65" y="291"/>
                </a:lnTo>
                <a:lnTo>
                  <a:pt x="68" y="293"/>
                </a:lnTo>
                <a:lnTo>
                  <a:pt x="72" y="295"/>
                </a:lnTo>
                <a:lnTo>
                  <a:pt x="75" y="296"/>
                </a:lnTo>
                <a:lnTo>
                  <a:pt x="82" y="298"/>
                </a:lnTo>
                <a:lnTo>
                  <a:pt x="89" y="299"/>
                </a:lnTo>
                <a:lnTo>
                  <a:pt x="95" y="299"/>
                </a:lnTo>
                <a:lnTo>
                  <a:pt x="100" y="299"/>
                </a:lnTo>
                <a:lnTo>
                  <a:pt x="88" y="295"/>
                </a:lnTo>
                <a:lnTo>
                  <a:pt x="79" y="291"/>
                </a:lnTo>
                <a:lnTo>
                  <a:pt x="72" y="287"/>
                </a:lnTo>
                <a:lnTo>
                  <a:pt x="80" y="291"/>
                </a:lnTo>
                <a:lnTo>
                  <a:pt x="102" y="299"/>
                </a:lnTo>
                <a:lnTo>
                  <a:pt x="104" y="299"/>
                </a:lnTo>
                <a:lnTo>
                  <a:pt x="103" y="297"/>
                </a:lnTo>
                <a:lnTo>
                  <a:pt x="100" y="293"/>
                </a:lnTo>
                <a:lnTo>
                  <a:pt x="95" y="288"/>
                </a:lnTo>
                <a:lnTo>
                  <a:pt x="88" y="282"/>
                </a:lnTo>
                <a:lnTo>
                  <a:pt x="84" y="279"/>
                </a:lnTo>
                <a:lnTo>
                  <a:pt x="80" y="276"/>
                </a:lnTo>
                <a:lnTo>
                  <a:pt x="76" y="274"/>
                </a:lnTo>
                <a:lnTo>
                  <a:pt x="72" y="273"/>
                </a:lnTo>
                <a:lnTo>
                  <a:pt x="67" y="272"/>
                </a:lnTo>
                <a:lnTo>
                  <a:pt x="62" y="272"/>
                </a:lnTo>
                <a:lnTo>
                  <a:pt x="58" y="273"/>
                </a:lnTo>
                <a:lnTo>
                  <a:pt x="53" y="275"/>
                </a:lnTo>
                <a:close/>
                <a:moveTo>
                  <a:pt x="108" y="302"/>
                </a:moveTo>
                <a:lnTo>
                  <a:pt x="111" y="302"/>
                </a:lnTo>
                <a:lnTo>
                  <a:pt x="102" y="299"/>
                </a:lnTo>
                <a:lnTo>
                  <a:pt x="100" y="299"/>
                </a:lnTo>
                <a:lnTo>
                  <a:pt x="108" y="302"/>
                </a:lnTo>
                <a:close/>
                <a:moveTo>
                  <a:pt x="322" y="302"/>
                </a:moveTo>
                <a:lnTo>
                  <a:pt x="325" y="308"/>
                </a:lnTo>
                <a:lnTo>
                  <a:pt x="327" y="311"/>
                </a:lnTo>
                <a:lnTo>
                  <a:pt x="328" y="311"/>
                </a:lnTo>
                <a:lnTo>
                  <a:pt x="331" y="310"/>
                </a:lnTo>
                <a:lnTo>
                  <a:pt x="332" y="308"/>
                </a:lnTo>
                <a:lnTo>
                  <a:pt x="333" y="307"/>
                </a:lnTo>
                <a:lnTo>
                  <a:pt x="334" y="305"/>
                </a:lnTo>
                <a:lnTo>
                  <a:pt x="334" y="302"/>
                </a:lnTo>
                <a:lnTo>
                  <a:pt x="333" y="300"/>
                </a:lnTo>
                <a:lnTo>
                  <a:pt x="332" y="297"/>
                </a:lnTo>
                <a:lnTo>
                  <a:pt x="330" y="294"/>
                </a:lnTo>
                <a:lnTo>
                  <a:pt x="327" y="290"/>
                </a:lnTo>
                <a:lnTo>
                  <a:pt x="324" y="290"/>
                </a:lnTo>
                <a:lnTo>
                  <a:pt x="321" y="290"/>
                </a:lnTo>
                <a:lnTo>
                  <a:pt x="320" y="291"/>
                </a:lnTo>
                <a:lnTo>
                  <a:pt x="319" y="292"/>
                </a:lnTo>
                <a:lnTo>
                  <a:pt x="319" y="295"/>
                </a:lnTo>
                <a:lnTo>
                  <a:pt x="320" y="297"/>
                </a:lnTo>
                <a:lnTo>
                  <a:pt x="322" y="302"/>
                </a:lnTo>
                <a:close/>
                <a:moveTo>
                  <a:pt x="469" y="287"/>
                </a:moveTo>
                <a:lnTo>
                  <a:pt x="475" y="281"/>
                </a:lnTo>
                <a:lnTo>
                  <a:pt x="485" y="270"/>
                </a:lnTo>
                <a:lnTo>
                  <a:pt x="488" y="265"/>
                </a:lnTo>
                <a:lnTo>
                  <a:pt x="488" y="263"/>
                </a:lnTo>
                <a:lnTo>
                  <a:pt x="489" y="261"/>
                </a:lnTo>
                <a:lnTo>
                  <a:pt x="488" y="260"/>
                </a:lnTo>
                <a:lnTo>
                  <a:pt x="487" y="259"/>
                </a:lnTo>
                <a:lnTo>
                  <a:pt x="486" y="259"/>
                </a:lnTo>
                <a:lnTo>
                  <a:pt x="483" y="259"/>
                </a:lnTo>
                <a:lnTo>
                  <a:pt x="480" y="260"/>
                </a:lnTo>
                <a:lnTo>
                  <a:pt x="478" y="261"/>
                </a:lnTo>
                <a:lnTo>
                  <a:pt x="474" y="263"/>
                </a:lnTo>
                <a:lnTo>
                  <a:pt x="472" y="266"/>
                </a:lnTo>
                <a:lnTo>
                  <a:pt x="470" y="270"/>
                </a:lnTo>
                <a:lnTo>
                  <a:pt x="475" y="270"/>
                </a:lnTo>
                <a:lnTo>
                  <a:pt x="470" y="270"/>
                </a:lnTo>
                <a:lnTo>
                  <a:pt x="469" y="276"/>
                </a:lnTo>
                <a:lnTo>
                  <a:pt x="468" y="282"/>
                </a:lnTo>
                <a:lnTo>
                  <a:pt x="468" y="286"/>
                </a:lnTo>
                <a:lnTo>
                  <a:pt x="468" y="288"/>
                </a:lnTo>
                <a:lnTo>
                  <a:pt x="469" y="287"/>
                </a:lnTo>
                <a:close/>
                <a:moveTo>
                  <a:pt x="548" y="270"/>
                </a:moveTo>
                <a:lnTo>
                  <a:pt x="525" y="270"/>
                </a:lnTo>
                <a:lnTo>
                  <a:pt x="535" y="271"/>
                </a:lnTo>
                <a:lnTo>
                  <a:pt x="546" y="273"/>
                </a:lnTo>
                <a:lnTo>
                  <a:pt x="548" y="270"/>
                </a:lnTo>
                <a:close/>
                <a:moveTo>
                  <a:pt x="641" y="270"/>
                </a:moveTo>
                <a:lnTo>
                  <a:pt x="637" y="270"/>
                </a:lnTo>
                <a:lnTo>
                  <a:pt x="641" y="270"/>
                </a:lnTo>
                <a:lnTo>
                  <a:pt x="653" y="263"/>
                </a:lnTo>
                <a:lnTo>
                  <a:pt x="664" y="255"/>
                </a:lnTo>
                <a:lnTo>
                  <a:pt x="669" y="251"/>
                </a:lnTo>
                <a:lnTo>
                  <a:pt x="674" y="246"/>
                </a:lnTo>
                <a:lnTo>
                  <a:pt x="684" y="237"/>
                </a:lnTo>
                <a:lnTo>
                  <a:pt x="694" y="228"/>
                </a:lnTo>
                <a:lnTo>
                  <a:pt x="702" y="218"/>
                </a:lnTo>
                <a:lnTo>
                  <a:pt x="710" y="208"/>
                </a:lnTo>
                <a:lnTo>
                  <a:pt x="718" y="198"/>
                </a:lnTo>
                <a:lnTo>
                  <a:pt x="722" y="193"/>
                </a:lnTo>
                <a:lnTo>
                  <a:pt x="717" y="198"/>
                </a:lnTo>
                <a:lnTo>
                  <a:pt x="709" y="208"/>
                </a:lnTo>
                <a:lnTo>
                  <a:pt x="701" y="218"/>
                </a:lnTo>
                <a:lnTo>
                  <a:pt x="692" y="228"/>
                </a:lnTo>
                <a:lnTo>
                  <a:pt x="682" y="237"/>
                </a:lnTo>
                <a:lnTo>
                  <a:pt x="671" y="247"/>
                </a:lnTo>
                <a:lnTo>
                  <a:pt x="660" y="255"/>
                </a:lnTo>
                <a:lnTo>
                  <a:pt x="647" y="263"/>
                </a:lnTo>
                <a:lnTo>
                  <a:pt x="641" y="267"/>
                </a:lnTo>
                <a:lnTo>
                  <a:pt x="635" y="270"/>
                </a:lnTo>
                <a:lnTo>
                  <a:pt x="626" y="273"/>
                </a:lnTo>
                <a:lnTo>
                  <a:pt x="617" y="276"/>
                </a:lnTo>
                <a:lnTo>
                  <a:pt x="608" y="278"/>
                </a:lnTo>
                <a:lnTo>
                  <a:pt x="598" y="280"/>
                </a:lnTo>
                <a:lnTo>
                  <a:pt x="589" y="280"/>
                </a:lnTo>
                <a:lnTo>
                  <a:pt x="579" y="280"/>
                </a:lnTo>
                <a:lnTo>
                  <a:pt x="569" y="278"/>
                </a:lnTo>
                <a:lnTo>
                  <a:pt x="558" y="276"/>
                </a:lnTo>
                <a:lnTo>
                  <a:pt x="557" y="281"/>
                </a:lnTo>
                <a:lnTo>
                  <a:pt x="563" y="282"/>
                </a:lnTo>
                <a:lnTo>
                  <a:pt x="568" y="283"/>
                </a:lnTo>
                <a:lnTo>
                  <a:pt x="574" y="284"/>
                </a:lnTo>
                <a:lnTo>
                  <a:pt x="579" y="284"/>
                </a:lnTo>
                <a:lnTo>
                  <a:pt x="590" y="284"/>
                </a:lnTo>
                <a:lnTo>
                  <a:pt x="601" y="283"/>
                </a:lnTo>
                <a:lnTo>
                  <a:pt x="611" y="281"/>
                </a:lnTo>
                <a:lnTo>
                  <a:pt x="617" y="280"/>
                </a:lnTo>
                <a:lnTo>
                  <a:pt x="622" y="278"/>
                </a:lnTo>
                <a:lnTo>
                  <a:pt x="631" y="274"/>
                </a:lnTo>
                <a:lnTo>
                  <a:pt x="641" y="270"/>
                </a:lnTo>
                <a:close/>
                <a:moveTo>
                  <a:pt x="557" y="281"/>
                </a:moveTo>
                <a:lnTo>
                  <a:pt x="549" y="279"/>
                </a:lnTo>
                <a:lnTo>
                  <a:pt x="541" y="277"/>
                </a:lnTo>
                <a:lnTo>
                  <a:pt x="534" y="277"/>
                </a:lnTo>
                <a:lnTo>
                  <a:pt x="527" y="277"/>
                </a:lnTo>
                <a:lnTo>
                  <a:pt x="534" y="282"/>
                </a:lnTo>
                <a:lnTo>
                  <a:pt x="538" y="285"/>
                </a:lnTo>
                <a:lnTo>
                  <a:pt x="542" y="287"/>
                </a:lnTo>
                <a:lnTo>
                  <a:pt x="546" y="288"/>
                </a:lnTo>
                <a:lnTo>
                  <a:pt x="549" y="288"/>
                </a:lnTo>
                <a:lnTo>
                  <a:pt x="550" y="287"/>
                </a:lnTo>
                <a:lnTo>
                  <a:pt x="552" y="286"/>
                </a:lnTo>
                <a:lnTo>
                  <a:pt x="554" y="285"/>
                </a:lnTo>
                <a:lnTo>
                  <a:pt x="556" y="283"/>
                </a:lnTo>
                <a:lnTo>
                  <a:pt x="557" y="281"/>
                </a:lnTo>
                <a:close/>
                <a:moveTo>
                  <a:pt x="524" y="274"/>
                </a:moveTo>
                <a:lnTo>
                  <a:pt x="525" y="271"/>
                </a:lnTo>
                <a:lnTo>
                  <a:pt x="515" y="272"/>
                </a:lnTo>
                <a:lnTo>
                  <a:pt x="510" y="272"/>
                </a:lnTo>
                <a:lnTo>
                  <a:pt x="505" y="273"/>
                </a:lnTo>
                <a:lnTo>
                  <a:pt x="501" y="275"/>
                </a:lnTo>
                <a:lnTo>
                  <a:pt x="496" y="276"/>
                </a:lnTo>
                <a:lnTo>
                  <a:pt x="487" y="280"/>
                </a:lnTo>
                <a:lnTo>
                  <a:pt x="479" y="285"/>
                </a:lnTo>
                <a:lnTo>
                  <a:pt x="471" y="290"/>
                </a:lnTo>
                <a:lnTo>
                  <a:pt x="463" y="296"/>
                </a:lnTo>
                <a:lnTo>
                  <a:pt x="456" y="302"/>
                </a:lnTo>
                <a:lnTo>
                  <a:pt x="471" y="302"/>
                </a:lnTo>
                <a:lnTo>
                  <a:pt x="477" y="297"/>
                </a:lnTo>
                <a:lnTo>
                  <a:pt x="483" y="293"/>
                </a:lnTo>
                <a:lnTo>
                  <a:pt x="490" y="288"/>
                </a:lnTo>
                <a:lnTo>
                  <a:pt x="497" y="285"/>
                </a:lnTo>
                <a:lnTo>
                  <a:pt x="504" y="282"/>
                </a:lnTo>
                <a:lnTo>
                  <a:pt x="511" y="280"/>
                </a:lnTo>
                <a:lnTo>
                  <a:pt x="515" y="279"/>
                </a:lnTo>
                <a:lnTo>
                  <a:pt x="519" y="278"/>
                </a:lnTo>
                <a:lnTo>
                  <a:pt x="527" y="277"/>
                </a:lnTo>
                <a:lnTo>
                  <a:pt x="524" y="274"/>
                </a:lnTo>
                <a:close/>
                <a:moveTo>
                  <a:pt x="348" y="302"/>
                </a:moveTo>
                <a:lnTo>
                  <a:pt x="354" y="322"/>
                </a:lnTo>
                <a:lnTo>
                  <a:pt x="360" y="341"/>
                </a:lnTo>
                <a:lnTo>
                  <a:pt x="362" y="349"/>
                </a:lnTo>
                <a:lnTo>
                  <a:pt x="363" y="357"/>
                </a:lnTo>
                <a:lnTo>
                  <a:pt x="366" y="374"/>
                </a:lnTo>
                <a:lnTo>
                  <a:pt x="397" y="374"/>
                </a:lnTo>
                <a:lnTo>
                  <a:pt x="397" y="358"/>
                </a:lnTo>
                <a:lnTo>
                  <a:pt x="398" y="350"/>
                </a:lnTo>
                <a:lnTo>
                  <a:pt x="399" y="341"/>
                </a:lnTo>
                <a:lnTo>
                  <a:pt x="395" y="341"/>
                </a:lnTo>
                <a:lnTo>
                  <a:pt x="399" y="341"/>
                </a:lnTo>
                <a:lnTo>
                  <a:pt x="402" y="330"/>
                </a:lnTo>
                <a:lnTo>
                  <a:pt x="403" y="326"/>
                </a:lnTo>
                <a:lnTo>
                  <a:pt x="404" y="323"/>
                </a:lnTo>
                <a:lnTo>
                  <a:pt x="405" y="320"/>
                </a:lnTo>
                <a:lnTo>
                  <a:pt x="407" y="318"/>
                </a:lnTo>
                <a:lnTo>
                  <a:pt x="411" y="310"/>
                </a:lnTo>
                <a:lnTo>
                  <a:pt x="415" y="302"/>
                </a:lnTo>
                <a:lnTo>
                  <a:pt x="410" y="302"/>
                </a:lnTo>
                <a:lnTo>
                  <a:pt x="415" y="302"/>
                </a:lnTo>
                <a:lnTo>
                  <a:pt x="421" y="294"/>
                </a:lnTo>
                <a:lnTo>
                  <a:pt x="428" y="286"/>
                </a:lnTo>
                <a:lnTo>
                  <a:pt x="436" y="278"/>
                </a:lnTo>
                <a:lnTo>
                  <a:pt x="445" y="270"/>
                </a:lnTo>
                <a:lnTo>
                  <a:pt x="437" y="270"/>
                </a:lnTo>
                <a:lnTo>
                  <a:pt x="431" y="275"/>
                </a:lnTo>
                <a:lnTo>
                  <a:pt x="426" y="280"/>
                </a:lnTo>
                <a:lnTo>
                  <a:pt x="416" y="291"/>
                </a:lnTo>
                <a:lnTo>
                  <a:pt x="411" y="282"/>
                </a:lnTo>
                <a:lnTo>
                  <a:pt x="405" y="270"/>
                </a:lnTo>
                <a:lnTo>
                  <a:pt x="404" y="266"/>
                </a:lnTo>
                <a:lnTo>
                  <a:pt x="402" y="259"/>
                </a:lnTo>
                <a:lnTo>
                  <a:pt x="401" y="252"/>
                </a:lnTo>
                <a:lnTo>
                  <a:pt x="400" y="237"/>
                </a:lnTo>
                <a:lnTo>
                  <a:pt x="397" y="237"/>
                </a:lnTo>
                <a:lnTo>
                  <a:pt x="397" y="245"/>
                </a:lnTo>
                <a:lnTo>
                  <a:pt x="398" y="252"/>
                </a:lnTo>
                <a:lnTo>
                  <a:pt x="393" y="237"/>
                </a:lnTo>
                <a:lnTo>
                  <a:pt x="387" y="237"/>
                </a:lnTo>
                <a:lnTo>
                  <a:pt x="393" y="237"/>
                </a:lnTo>
                <a:lnTo>
                  <a:pt x="387" y="218"/>
                </a:lnTo>
                <a:lnTo>
                  <a:pt x="385" y="209"/>
                </a:lnTo>
                <a:lnTo>
                  <a:pt x="383" y="198"/>
                </a:lnTo>
                <a:lnTo>
                  <a:pt x="382" y="190"/>
                </a:lnTo>
                <a:lnTo>
                  <a:pt x="381" y="182"/>
                </a:lnTo>
                <a:lnTo>
                  <a:pt x="379" y="183"/>
                </a:lnTo>
                <a:lnTo>
                  <a:pt x="374" y="182"/>
                </a:lnTo>
                <a:lnTo>
                  <a:pt x="377" y="198"/>
                </a:lnTo>
                <a:lnTo>
                  <a:pt x="378" y="208"/>
                </a:lnTo>
                <a:lnTo>
                  <a:pt x="380" y="218"/>
                </a:lnTo>
                <a:lnTo>
                  <a:pt x="385" y="237"/>
                </a:lnTo>
                <a:lnTo>
                  <a:pt x="391" y="255"/>
                </a:lnTo>
                <a:lnTo>
                  <a:pt x="397" y="270"/>
                </a:lnTo>
                <a:lnTo>
                  <a:pt x="404" y="287"/>
                </a:lnTo>
                <a:lnTo>
                  <a:pt x="410" y="299"/>
                </a:lnTo>
                <a:lnTo>
                  <a:pt x="408" y="302"/>
                </a:lnTo>
                <a:lnTo>
                  <a:pt x="404" y="307"/>
                </a:lnTo>
                <a:lnTo>
                  <a:pt x="402" y="312"/>
                </a:lnTo>
                <a:lnTo>
                  <a:pt x="397" y="322"/>
                </a:lnTo>
                <a:lnTo>
                  <a:pt x="393" y="332"/>
                </a:lnTo>
                <a:lnTo>
                  <a:pt x="390" y="341"/>
                </a:lnTo>
                <a:lnTo>
                  <a:pt x="387" y="353"/>
                </a:lnTo>
                <a:lnTo>
                  <a:pt x="385" y="364"/>
                </a:lnTo>
                <a:lnTo>
                  <a:pt x="383" y="352"/>
                </a:lnTo>
                <a:lnTo>
                  <a:pt x="380" y="341"/>
                </a:lnTo>
                <a:lnTo>
                  <a:pt x="377" y="330"/>
                </a:lnTo>
                <a:lnTo>
                  <a:pt x="372" y="319"/>
                </a:lnTo>
                <a:lnTo>
                  <a:pt x="371" y="316"/>
                </a:lnTo>
                <a:lnTo>
                  <a:pt x="366" y="302"/>
                </a:lnTo>
                <a:lnTo>
                  <a:pt x="357" y="302"/>
                </a:lnTo>
                <a:lnTo>
                  <a:pt x="366" y="302"/>
                </a:lnTo>
                <a:lnTo>
                  <a:pt x="359" y="287"/>
                </a:lnTo>
                <a:lnTo>
                  <a:pt x="352" y="273"/>
                </a:lnTo>
                <a:lnTo>
                  <a:pt x="350" y="270"/>
                </a:lnTo>
                <a:lnTo>
                  <a:pt x="335" y="270"/>
                </a:lnTo>
                <a:lnTo>
                  <a:pt x="341" y="286"/>
                </a:lnTo>
                <a:lnTo>
                  <a:pt x="348" y="302"/>
                </a:lnTo>
                <a:close/>
                <a:moveTo>
                  <a:pt x="556" y="270"/>
                </a:moveTo>
                <a:lnTo>
                  <a:pt x="559" y="270"/>
                </a:lnTo>
                <a:lnTo>
                  <a:pt x="559" y="266"/>
                </a:lnTo>
                <a:lnTo>
                  <a:pt x="557" y="263"/>
                </a:lnTo>
                <a:lnTo>
                  <a:pt x="552" y="270"/>
                </a:lnTo>
                <a:lnTo>
                  <a:pt x="550" y="273"/>
                </a:lnTo>
                <a:lnTo>
                  <a:pt x="557" y="275"/>
                </a:lnTo>
                <a:lnTo>
                  <a:pt x="558" y="276"/>
                </a:lnTo>
                <a:lnTo>
                  <a:pt x="559" y="270"/>
                </a:lnTo>
                <a:lnTo>
                  <a:pt x="556" y="270"/>
                </a:lnTo>
                <a:close/>
                <a:moveTo>
                  <a:pt x="161" y="297"/>
                </a:moveTo>
                <a:lnTo>
                  <a:pt x="165" y="297"/>
                </a:lnTo>
                <a:lnTo>
                  <a:pt x="169" y="296"/>
                </a:lnTo>
                <a:lnTo>
                  <a:pt x="174" y="295"/>
                </a:lnTo>
                <a:lnTo>
                  <a:pt x="179" y="292"/>
                </a:lnTo>
                <a:lnTo>
                  <a:pt x="181" y="290"/>
                </a:lnTo>
                <a:lnTo>
                  <a:pt x="182" y="288"/>
                </a:lnTo>
                <a:lnTo>
                  <a:pt x="183" y="286"/>
                </a:lnTo>
                <a:lnTo>
                  <a:pt x="184" y="283"/>
                </a:lnTo>
                <a:lnTo>
                  <a:pt x="184" y="279"/>
                </a:lnTo>
                <a:lnTo>
                  <a:pt x="183" y="275"/>
                </a:lnTo>
                <a:lnTo>
                  <a:pt x="182" y="270"/>
                </a:lnTo>
                <a:lnTo>
                  <a:pt x="181" y="263"/>
                </a:lnTo>
                <a:lnTo>
                  <a:pt x="181" y="258"/>
                </a:lnTo>
                <a:lnTo>
                  <a:pt x="181" y="253"/>
                </a:lnTo>
                <a:lnTo>
                  <a:pt x="182" y="250"/>
                </a:lnTo>
                <a:lnTo>
                  <a:pt x="183" y="247"/>
                </a:lnTo>
                <a:lnTo>
                  <a:pt x="184" y="245"/>
                </a:lnTo>
                <a:lnTo>
                  <a:pt x="185" y="244"/>
                </a:lnTo>
                <a:lnTo>
                  <a:pt x="182" y="246"/>
                </a:lnTo>
                <a:lnTo>
                  <a:pt x="173" y="252"/>
                </a:lnTo>
                <a:lnTo>
                  <a:pt x="168" y="255"/>
                </a:lnTo>
                <a:lnTo>
                  <a:pt x="163" y="260"/>
                </a:lnTo>
                <a:lnTo>
                  <a:pt x="159" y="265"/>
                </a:lnTo>
                <a:lnTo>
                  <a:pt x="155" y="270"/>
                </a:lnTo>
                <a:lnTo>
                  <a:pt x="174" y="270"/>
                </a:lnTo>
                <a:lnTo>
                  <a:pt x="155" y="270"/>
                </a:lnTo>
                <a:lnTo>
                  <a:pt x="153" y="273"/>
                </a:lnTo>
                <a:lnTo>
                  <a:pt x="151" y="277"/>
                </a:lnTo>
                <a:lnTo>
                  <a:pt x="151" y="280"/>
                </a:lnTo>
                <a:lnTo>
                  <a:pt x="151" y="283"/>
                </a:lnTo>
                <a:lnTo>
                  <a:pt x="152" y="287"/>
                </a:lnTo>
                <a:lnTo>
                  <a:pt x="154" y="290"/>
                </a:lnTo>
                <a:lnTo>
                  <a:pt x="157" y="294"/>
                </a:lnTo>
                <a:lnTo>
                  <a:pt x="161" y="297"/>
                </a:lnTo>
                <a:close/>
                <a:moveTo>
                  <a:pt x="313" y="302"/>
                </a:moveTo>
                <a:lnTo>
                  <a:pt x="307" y="294"/>
                </a:lnTo>
                <a:lnTo>
                  <a:pt x="301" y="286"/>
                </a:lnTo>
                <a:lnTo>
                  <a:pt x="294" y="277"/>
                </a:lnTo>
                <a:lnTo>
                  <a:pt x="286" y="270"/>
                </a:lnTo>
                <a:lnTo>
                  <a:pt x="278" y="270"/>
                </a:lnTo>
                <a:lnTo>
                  <a:pt x="285" y="277"/>
                </a:lnTo>
                <a:lnTo>
                  <a:pt x="292" y="285"/>
                </a:lnTo>
                <a:lnTo>
                  <a:pt x="299" y="294"/>
                </a:lnTo>
                <a:lnTo>
                  <a:pt x="305" y="302"/>
                </a:lnTo>
                <a:lnTo>
                  <a:pt x="311" y="312"/>
                </a:lnTo>
                <a:lnTo>
                  <a:pt x="317" y="322"/>
                </a:lnTo>
                <a:lnTo>
                  <a:pt x="323" y="331"/>
                </a:lnTo>
                <a:lnTo>
                  <a:pt x="328" y="341"/>
                </a:lnTo>
                <a:lnTo>
                  <a:pt x="337" y="341"/>
                </a:lnTo>
                <a:lnTo>
                  <a:pt x="332" y="331"/>
                </a:lnTo>
                <a:lnTo>
                  <a:pt x="326" y="322"/>
                </a:lnTo>
                <a:lnTo>
                  <a:pt x="313" y="302"/>
                </a:lnTo>
                <a:close/>
                <a:moveTo>
                  <a:pt x="584" y="330"/>
                </a:moveTo>
                <a:lnTo>
                  <a:pt x="582" y="331"/>
                </a:lnTo>
                <a:lnTo>
                  <a:pt x="579" y="332"/>
                </a:lnTo>
                <a:lnTo>
                  <a:pt x="576" y="334"/>
                </a:lnTo>
                <a:lnTo>
                  <a:pt x="574" y="336"/>
                </a:lnTo>
                <a:lnTo>
                  <a:pt x="573" y="337"/>
                </a:lnTo>
                <a:lnTo>
                  <a:pt x="571" y="341"/>
                </a:lnTo>
                <a:lnTo>
                  <a:pt x="586" y="341"/>
                </a:lnTo>
                <a:lnTo>
                  <a:pt x="589" y="336"/>
                </a:lnTo>
                <a:lnTo>
                  <a:pt x="590" y="332"/>
                </a:lnTo>
                <a:lnTo>
                  <a:pt x="590" y="331"/>
                </a:lnTo>
                <a:lnTo>
                  <a:pt x="589" y="330"/>
                </a:lnTo>
                <a:lnTo>
                  <a:pt x="587" y="330"/>
                </a:lnTo>
                <a:lnTo>
                  <a:pt x="584" y="330"/>
                </a:lnTo>
                <a:close/>
                <a:moveTo>
                  <a:pt x="536" y="332"/>
                </a:moveTo>
                <a:lnTo>
                  <a:pt x="530" y="334"/>
                </a:lnTo>
                <a:lnTo>
                  <a:pt x="523" y="336"/>
                </a:lnTo>
                <a:lnTo>
                  <a:pt x="511" y="341"/>
                </a:lnTo>
                <a:lnTo>
                  <a:pt x="491" y="350"/>
                </a:lnTo>
                <a:lnTo>
                  <a:pt x="475" y="360"/>
                </a:lnTo>
                <a:lnTo>
                  <a:pt x="464" y="367"/>
                </a:lnTo>
                <a:lnTo>
                  <a:pt x="455" y="374"/>
                </a:lnTo>
                <a:lnTo>
                  <a:pt x="461" y="374"/>
                </a:lnTo>
                <a:lnTo>
                  <a:pt x="477" y="362"/>
                </a:lnTo>
                <a:lnTo>
                  <a:pt x="494" y="360"/>
                </a:lnTo>
                <a:lnTo>
                  <a:pt x="506" y="358"/>
                </a:lnTo>
                <a:lnTo>
                  <a:pt x="519" y="355"/>
                </a:lnTo>
                <a:lnTo>
                  <a:pt x="508" y="357"/>
                </a:lnTo>
                <a:lnTo>
                  <a:pt x="498" y="358"/>
                </a:lnTo>
                <a:lnTo>
                  <a:pt x="480" y="360"/>
                </a:lnTo>
                <a:lnTo>
                  <a:pt x="496" y="350"/>
                </a:lnTo>
                <a:lnTo>
                  <a:pt x="514" y="341"/>
                </a:lnTo>
                <a:lnTo>
                  <a:pt x="525" y="337"/>
                </a:lnTo>
                <a:lnTo>
                  <a:pt x="537" y="332"/>
                </a:lnTo>
                <a:lnTo>
                  <a:pt x="536" y="332"/>
                </a:lnTo>
                <a:close/>
                <a:moveTo>
                  <a:pt x="539" y="341"/>
                </a:moveTo>
                <a:lnTo>
                  <a:pt x="550" y="341"/>
                </a:lnTo>
                <a:lnTo>
                  <a:pt x="550" y="340"/>
                </a:lnTo>
                <a:lnTo>
                  <a:pt x="549" y="339"/>
                </a:lnTo>
                <a:lnTo>
                  <a:pt x="548" y="338"/>
                </a:lnTo>
                <a:lnTo>
                  <a:pt x="547" y="338"/>
                </a:lnTo>
                <a:lnTo>
                  <a:pt x="543" y="339"/>
                </a:lnTo>
                <a:lnTo>
                  <a:pt x="539" y="341"/>
                </a:lnTo>
                <a:close/>
                <a:moveTo>
                  <a:pt x="568" y="314"/>
                </a:moveTo>
                <a:lnTo>
                  <a:pt x="564" y="313"/>
                </a:lnTo>
                <a:lnTo>
                  <a:pt x="561" y="313"/>
                </a:lnTo>
                <a:lnTo>
                  <a:pt x="555" y="314"/>
                </a:lnTo>
                <a:lnTo>
                  <a:pt x="550" y="316"/>
                </a:lnTo>
                <a:lnTo>
                  <a:pt x="546" y="319"/>
                </a:lnTo>
                <a:lnTo>
                  <a:pt x="542" y="323"/>
                </a:lnTo>
                <a:lnTo>
                  <a:pt x="539" y="327"/>
                </a:lnTo>
                <a:lnTo>
                  <a:pt x="536" y="332"/>
                </a:lnTo>
                <a:lnTo>
                  <a:pt x="549" y="328"/>
                </a:lnTo>
                <a:lnTo>
                  <a:pt x="537" y="332"/>
                </a:lnTo>
                <a:lnTo>
                  <a:pt x="544" y="332"/>
                </a:lnTo>
                <a:lnTo>
                  <a:pt x="549" y="332"/>
                </a:lnTo>
                <a:lnTo>
                  <a:pt x="554" y="330"/>
                </a:lnTo>
                <a:lnTo>
                  <a:pt x="557" y="329"/>
                </a:lnTo>
                <a:lnTo>
                  <a:pt x="559" y="328"/>
                </a:lnTo>
                <a:lnTo>
                  <a:pt x="563" y="325"/>
                </a:lnTo>
                <a:lnTo>
                  <a:pt x="565" y="323"/>
                </a:lnTo>
                <a:lnTo>
                  <a:pt x="566" y="320"/>
                </a:lnTo>
                <a:lnTo>
                  <a:pt x="567" y="318"/>
                </a:lnTo>
                <a:lnTo>
                  <a:pt x="568" y="314"/>
                </a:lnTo>
                <a:close/>
                <a:moveTo>
                  <a:pt x="746" y="302"/>
                </a:moveTo>
                <a:lnTo>
                  <a:pt x="742" y="301"/>
                </a:lnTo>
                <a:lnTo>
                  <a:pt x="737" y="300"/>
                </a:lnTo>
                <a:lnTo>
                  <a:pt x="733" y="301"/>
                </a:lnTo>
                <a:lnTo>
                  <a:pt x="728" y="302"/>
                </a:lnTo>
                <a:lnTo>
                  <a:pt x="722" y="306"/>
                </a:lnTo>
                <a:lnTo>
                  <a:pt x="716" y="310"/>
                </a:lnTo>
                <a:lnTo>
                  <a:pt x="713" y="313"/>
                </a:lnTo>
                <a:lnTo>
                  <a:pt x="711" y="315"/>
                </a:lnTo>
                <a:lnTo>
                  <a:pt x="722" y="314"/>
                </a:lnTo>
                <a:lnTo>
                  <a:pt x="731" y="313"/>
                </a:lnTo>
                <a:lnTo>
                  <a:pt x="723" y="314"/>
                </a:lnTo>
                <a:lnTo>
                  <a:pt x="711" y="315"/>
                </a:lnTo>
                <a:lnTo>
                  <a:pt x="718" y="318"/>
                </a:lnTo>
                <a:lnTo>
                  <a:pt x="724" y="319"/>
                </a:lnTo>
                <a:lnTo>
                  <a:pt x="731" y="320"/>
                </a:lnTo>
                <a:lnTo>
                  <a:pt x="737" y="320"/>
                </a:lnTo>
                <a:lnTo>
                  <a:pt x="740" y="319"/>
                </a:lnTo>
                <a:lnTo>
                  <a:pt x="743" y="318"/>
                </a:lnTo>
                <a:lnTo>
                  <a:pt x="746" y="316"/>
                </a:lnTo>
                <a:lnTo>
                  <a:pt x="749" y="313"/>
                </a:lnTo>
                <a:lnTo>
                  <a:pt x="751" y="310"/>
                </a:lnTo>
                <a:lnTo>
                  <a:pt x="752" y="306"/>
                </a:lnTo>
                <a:lnTo>
                  <a:pt x="749" y="304"/>
                </a:lnTo>
                <a:lnTo>
                  <a:pt x="746" y="302"/>
                </a:lnTo>
                <a:close/>
                <a:moveTo>
                  <a:pt x="382" y="302"/>
                </a:moveTo>
                <a:lnTo>
                  <a:pt x="382" y="299"/>
                </a:lnTo>
                <a:lnTo>
                  <a:pt x="381" y="295"/>
                </a:lnTo>
                <a:lnTo>
                  <a:pt x="380" y="292"/>
                </a:lnTo>
                <a:lnTo>
                  <a:pt x="377" y="288"/>
                </a:lnTo>
                <a:lnTo>
                  <a:pt x="374" y="286"/>
                </a:lnTo>
                <a:lnTo>
                  <a:pt x="372" y="286"/>
                </a:lnTo>
                <a:lnTo>
                  <a:pt x="372" y="285"/>
                </a:lnTo>
                <a:lnTo>
                  <a:pt x="370" y="286"/>
                </a:lnTo>
                <a:lnTo>
                  <a:pt x="369" y="288"/>
                </a:lnTo>
                <a:lnTo>
                  <a:pt x="369" y="291"/>
                </a:lnTo>
                <a:lnTo>
                  <a:pt x="369" y="294"/>
                </a:lnTo>
                <a:lnTo>
                  <a:pt x="369" y="302"/>
                </a:lnTo>
                <a:lnTo>
                  <a:pt x="372" y="302"/>
                </a:lnTo>
                <a:lnTo>
                  <a:pt x="369" y="302"/>
                </a:lnTo>
                <a:lnTo>
                  <a:pt x="371" y="316"/>
                </a:lnTo>
                <a:lnTo>
                  <a:pt x="372" y="319"/>
                </a:lnTo>
                <a:lnTo>
                  <a:pt x="378" y="312"/>
                </a:lnTo>
                <a:lnTo>
                  <a:pt x="380" y="308"/>
                </a:lnTo>
                <a:lnTo>
                  <a:pt x="382" y="302"/>
                </a:lnTo>
                <a:close/>
                <a:moveTo>
                  <a:pt x="722" y="329"/>
                </a:moveTo>
                <a:lnTo>
                  <a:pt x="722" y="324"/>
                </a:lnTo>
                <a:lnTo>
                  <a:pt x="721" y="323"/>
                </a:lnTo>
                <a:lnTo>
                  <a:pt x="721" y="321"/>
                </a:lnTo>
                <a:lnTo>
                  <a:pt x="718" y="319"/>
                </a:lnTo>
                <a:lnTo>
                  <a:pt x="715" y="318"/>
                </a:lnTo>
                <a:lnTo>
                  <a:pt x="713" y="317"/>
                </a:lnTo>
                <a:lnTo>
                  <a:pt x="710" y="317"/>
                </a:lnTo>
                <a:lnTo>
                  <a:pt x="708" y="317"/>
                </a:lnTo>
                <a:lnTo>
                  <a:pt x="708" y="319"/>
                </a:lnTo>
                <a:lnTo>
                  <a:pt x="709" y="322"/>
                </a:lnTo>
                <a:lnTo>
                  <a:pt x="711" y="325"/>
                </a:lnTo>
                <a:lnTo>
                  <a:pt x="713" y="327"/>
                </a:lnTo>
                <a:lnTo>
                  <a:pt x="715" y="329"/>
                </a:lnTo>
                <a:lnTo>
                  <a:pt x="717" y="329"/>
                </a:lnTo>
                <a:lnTo>
                  <a:pt x="719" y="330"/>
                </a:lnTo>
                <a:lnTo>
                  <a:pt x="720" y="329"/>
                </a:lnTo>
                <a:lnTo>
                  <a:pt x="722" y="329"/>
                </a:lnTo>
                <a:close/>
                <a:moveTo>
                  <a:pt x="658" y="302"/>
                </a:moveTo>
                <a:lnTo>
                  <a:pt x="654" y="306"/>
                </a:lnTo>
                <a:lnTo>
                  <a:pt x="645" y="316"/>
                </a:lnTo>
                <a:lnTo>
                  <a:pt x="648" y="318"/>
                </a:lnTo>
                <a:lnTo>
                  <a:pt x="651" y="320"/>
                </a:lnTo>
                <a:lnTo>
                  <a:pt x="654" y="321"/>
                </a:lnTo>
                <a:lnTo>
                  <a:pt x="657" y="321"/>
                </a:lnTo>
                <a:lnTo>
                  <a:pt x="659" y="322"/>
                </a:lnTo>
                <a:lnTo>
                  <a:pt x="661" y="321"/>
                </a:lnTo>
                <a:lnTo>
                  <a:pt x="664" y="321"/>
                </a:lnTo>
                <a:lnTo>
                  <a:pt x="666" y="319"/>
                </a:lnTo>
                <a:lnTo>
                  <a:pt x="668" y="318"/>
                </a:lnTo>
                <a:lnTo>
                  <a:pt x="670" y="316"/>
                </a:lnTo>
                <a:lnTo>
                  <a:pt x="674" y="312"/>
                </a:lnTo>
                <a:lnTo>
                  <a:pt x="677" y="308"/>
                </a:lnTo>
                <a:lnTo>
                  <a:pt x="680" y="302"/>
                </a:lnTo>
                <a:lnTo>
                  <a:pt x="684" y="293"/>
                </a:lnTo>
                <a:lnTo>
                  <a:pt x="686" y="285"/>
                </a:lnTo>
                <a:lnTo>
                  <a:pt x="688" y="280"/>
                </a:lnTo>
                <a:lnTo>
                  <a:pt x="688" y="277"/>
                </a:lnTo>
                <a:lnTo>
                  <a:pt x="687" y="279"/>
                </a:lnTo>
                <a:lnTo>
                  <a:pt x="686" y="280"/>
                </a:lnTo>
                <a:lnTo>
                  <a:pt x="683" y="282"/>
                </a:lnTo>
                <a:lnTo>
                  <a:pt x="679" y="284"/>
                </a:lnTo>
                <a:lnTo>
                  <a:pt x="674" y="286"/>
                </a:lnTo>
                <a:lnTo>
                  <a:pt x="667" y="287"/>
                </a:lnTo>
                <a:lnTo>
                  <a:pt x="659" y="288"/>
                </a:lnTo>
                <a:lnTo>
                  <a:pt x="655" y="288"/>
                </a:lnTo>
                <a:lnTo>
                  <a:pt x="652" y="289"/>
                </a:lnTo>
                <a:lnTo>
                  <a:pt x="649" y="291"/>
                </a:lnTo>
                <a:lnTo>
                  <a:pt x="647" y="293"/>
                </a:lnTo>
                <a:lnTo>
                  <a:pt x="645" y="295"/>
                </a:lnTo>
                <a:lnTo>
                  <a:pt x="644" y="297"/>
                </a:lnTo>
                <a:lnTo>
                  <a:pt x="643" y="300"/>
                </a:lnTo>
                <a:lnTo>
                  <a:pt x="643" y="302"/>
                </a:lnTo>
                <a:lnTo>
                  <a:pt x="664" y="302"/>
                </a:lnTo>
                <a:lnTo>
                  <a:pt x="643" y="302"/>
                </a:lnTo>
                <a:lnTo>
                  <a:pt x="643" y="306"/>
                </a:lnTo>
                <a:lnTo>
                  <a:pt x="643" y="310"/>
                </a:lnTo>
                <a:lnTo>
                  <a:pt x="645" y="315"/>
                </a:lnTo>
                <a:lnTo>
                  <a:pt x="658" y="302"/>
                </a:lnTo>
                <a:close/>
                <a:moveTo>
                  <a:pt x="711" y="315"/>
                </a:moveTo>
                <a:lnTo>
                  <a:pt x="691" y="318"/>
                </a:lnTo>
                <a:lnTo>
                  <a:pt x="668" y="324"/>
                </a:lnTo>
                <a:lnTo>
                  <a:pt x="644" y="330"/>
                </a:lnTo>
                <a:lnTo>
                  <a:pt x="631" y="334"/>
                </a:lnTo>
                <a:lnTo>
                  <a:pt x="620" y="338"/>
                </a:lnTo>
                <a:lnTo>
                  <a:pt x="627" y="333"/>
                </a:lnTo>
                <a:lnTo>
                  <a:pt x="633" y="327"/>
                </a:lnTo>
                <a:lnTo>
                  <a:pt x="645" y="316"/>
                </a:lnTo>
                <a:lnTo>
                  <a:pt x="628" y="330"/>
                </a:lnTo>
                <a:lnTo>
                  <a:pt x="619" y="336"/>
                </a:lnTo>
                <a:lnTo>
                  <a:pt x="614" y="339"/>
                </a:lnTo>
                <a:lnTo>
                  <a:pt x="610" y="341"/>
                </a:lnTo>
                <a:lnTo>
                  <a:pt x="611" y="341"/>
                </a:lnTo>
                <a:lnTo>
                  <a:pt x="610" y="341"/>
                </a:lnTo>
                <a:lnTo>
                  <a:pt x="601" y="345"/>
                </a:lnTo>
                <a:lnTo>
                  <a:pt x="592" y="348"/>
                </a:lnTo>
                <a:lnTo>
                  <a:pt x="577" y="356"/>
                </a:lnTo>
                <a:lnTo>
                  <a:pt x="571" y="360"/>
                </a:lnTo>
                <a:lnTo>
                  <a:pt x="567" y="363"/>
                </a:lnTo>
                <a:lnTo>
                  <a:pt x="563" y="367"/>
                </a:lnTo>
                <a:lnTo>
                  <a:pt x="560" y="371"/>
                </a:lnTo>
                <a:lnTo>
                  <a:pt x="559" y="374"/>
                </a:lnTo>
                <a:lnTo>
                  <a:pt x="557" y="377"/>
                </a:lnTo>
                <a:lnTo>
                  <a:pt x="554" y="379"/>
                </a:lnTo>
                <a:lnTo>
                  <a:pt x="551" y="382"/>
                </a:lnTo>
                <a:lnTo>
                  <a:pt x="547" y="384"/>
                </a:lnTo>
                <a:lnTo>
                  <a:pt x="539" y="388"/>
                </a:lnTo>
                <a:lnTo>
                  <a:pt x="530" y="392"/>
                </a:lnTo>
                <a:lnTo>
                  <a:pt x="520" y="394"/>
                </a:lnTo>
                <a:lnTo>
                  <a:pt x="509" y="396"/>
                </a:lnTo>
                <a:lnTo>
                  <a:pt x="499" y="398"/>
                </a:lnTo>
                <a:lnTo>
                  <a:pt x="488" y="398"/>
                </a:lnTo>
                <a:lnTo>
                  <a:pt x="485" y="400"/>
                </a:lnTo>
                <a:lnTo>
                  <a:pt x="481" y="401"/>
                </a:lnTo>
                <a:lnTo>
                  <a:pt x="479" y="401"/>
                </a:lnTo>
                <a:lnTo>
                  <a:pt x="477" y="401"/>
                </a:lnTo>
                <a:lnTo>
                  <a:pt x="475" y="400"/>
                </a:lnTo>
                <a:lnTo>
                  <a:pt x="473" y="398"/>
                </a:lnTo>
                <a:lnTo>
                  <a:pt x="462" y="397"/>
                </a:lnTo>
                <a:lnTo>
                  <a:pt x="454" y="395"/>
                </a:lnTo>
                <a:lnTo>
                  <a:pt x="450" y="394"/>
                </a:lnTo>
                <a:lnTo>
                  <a:pt x="446" y="394"/>
                </a:lnTo>
                <a:lnTo>
                  <a:pt x="441" y="394"/>
                </a:lnTo>
                <a:lnTo>
                  <a:pt x="437" y="394"/>
                </a:lnTo>
                <a:lnTo>
                  <a:pt x="447" y="385"/>
                </a:lnTo>
                <a:lnTo>
                  <a:pt x="453" y="380"/>
                </a:lnTo>
                <a:lnTo>
                  <a:pt x="461" y="374"/>
                </a:lnTo>
                <a:lnTo>
                  <a:pt x="455" y="374"/>
                </a:lnTo>
                <a:lnTo>
                  <a:pt x="443" y="383"/>
                </a:lnTo>
                <a:lnTo>
                  <a:pt x="435" y="391"/>
                </a:lnTo>
                <a:lnTo>
                  <a:pt x="428" y="398"/>
                </a:lnTo>
                <a:lnTo>
                  <a:pt x="425" y="399"/>
                </a:lnTo>
                <a:lnTo>
                  <a:pt x="422" y="401"/>
                </a:lnTo>
                <a:lnTo>
                  <a:pt x="416" y="406"/>
                </a:lnTo>
                <a:lnTo>
                  <a:pt x="435" y="406"/>
                </a:lnTo>
                <a:lnTo>
                  <a:pt x="440" y="404"/>
                </a:lnTo>
                <a:lnTo>
                  <a:pt x="445" y="404"/>
                </a:lnTo>
                <a:lnTo>
                  <a:pt x="451" y="404"/>
                </a:lnTo>
                <a:lnTo>
                  <a:pt x="457" y="405"/>
                </a:lnTo>
                <a:lnTo>
                  <a:pt x="464" y="406"/>
                </a:lnTo>
                <a:lnTo>
                  <a:pt x="479" y="406"/>
                </a:lnTo>
                <a:lnTo>
                  <a:pt x="490" y="405"/>
                </a:lnTo>
                <a:lnTo>
                  <a:pt x="502" y="403"/>
                </a:lnTo>
                <a:lnTo>
                  <a:pt x="514" y="401"/>
                </a:lnTo>
                <a:lnTo>
                  <a:pt x="525" y="398"/>
                </a:lnTo>
                <a:lnTo>
                  <a:pt x="536" y="396"/>
                </a:lnTo>
                <a:lnTo>
                  <a:pt x="546" y="394"/>
                </a:lnTo>
                <a:lnTo>
                  <a:pt x="559" y="392"/>
                </a:lnTo>
                <a:lnTo>
                  <a:pt x="574" y="390"/>
                </a:lnTo>
                <a:lnTo>
                  <a:pt x="590" y="389"/>
                </a:lnTo>
                <a:lnTo>
                  <a:pt x="605" y="389"/>
                </a:lnTo>
                <a:lnTo>
                  <a:pt x="612" y="389"/>
                </a:lnTo>
                <a:lnTo>
                  <a:pt x="619" y="390"/>
                </a:lnTo>
                <a:lnTo>
                  <a:pt x="609" y="389"/>
                </a:lnTo>
                <a:lnTo>
                  <a:pt x="598" y="388"/>
                </a:lnTo>
                <a:lnTo>
                  <a:pt x="587" y="388"/>
                </a:lnTo>
                <a:lnTo>
                  <a:pt x="576" y="389"/>
                </a:lnTo>
                <a:lnTo>
                  <a:pt x="555" y="391"/>
                </a:lnTo>
                <a:lnTo>
                  <a:pt x="538" y="393"/>
                </a:lnTo>
                <a:lnTo>
                  <a:pt x="543" y="391"/>
                </a:lnTo>
                <a:lnTo>
                  <a:pt x="548" y="388"/>
                </a:lnTo>
                <a:lnTo>
                  <a:pt x="553" y="385"/>
                </a:lnTo>
                <a:lnTo>
                  <a:pt x="558" y="382"/>
                </a:lnTo>
                <a:lnTo>
                  <a:pt x="573" y="374"/>
                </a:lnTo>
                <a:lnTo>
                  <a:pt x="565" y="374"/>
                </a:lnTo>
                <a:lnTo>
                  <a:pt x="567" y="370"/>
                </a:lnTo>
                <a:lnTo>
                  <a:pt x="569" y="367"/>
                </a:lnTo>
                <a:lnTo>
                  <a:pt x="572" y="363"/>
                </a:lnTo>
                <a:lnTo>
                  <a:pt x="576" y="360"/>
                </a:lnTo>
                <a:lnTo>
                  <a:pt x="581" y="357"/>
                </a:lnTo>
                <a:lnTo>
                  <a:pt x="587" y="353"/>
                </a:lnTo>
                <a:lnTo>
                  <a:pt x="593" y="350"/>
                </a:lnTo>
                <a:lnTo>
                  <a:pt x="607" y="344"/>
                </a:lnTo>
                <a:lnTo>
                  <a:pt x="613" y="341"/>
                </a:lnTo>
                <a:lnTo>
                  <a:pt x="638" y="333"/>
                </a:lnTo>
                <a:lnTo>
                  <a:pt x="664" y="325"/>
                </a:lnTo>
                <a:lnTo>
                  <a:pt x="677" y="322"/>
                </a:lnTo>
                <a:lnTo>
                  <a:pt x="689" y="319"/>
                </a:lnTo>
                <a:lnTo>
                  <a:pt x="701" y="317"/>
                </a:lnTo>
                <a:lnTo>
                  <a:pt x="711" y="315"/>
                </a:lnTo>
                <a:close/>
                <a:moveTo>
                  <a:pt x="235" y="332"/>
                </a:moveTo>
                <a:lnTo>
                  <a:pt x="237" y="334"/>
                </a:lnTo>
                <a:lnTo>
                  <a:pt x="245" y="341"/>
                </a:lnTo>
                <a:lnTo>
                  <a:pt x="252" y="346"/>
                </a:lnTo>
                <a:lnTo>
                  <a:pt x="258" y="351"/>
                </a:lnTo>
                <a:lnTo>
                  <a:pt x="259" y="348"/>
                </a:lnTo>
                <a:lnTo>
                  <a:pt x="259" y="346"/>
                </a:lnTo>
                <a:lnTo>
                  <a:pt x="260" y="341"/>
                </a:lnTo>
                <a:lnTo>
                  <a:pt x="259" y="335"/>
                </a:lnTo>
                <a:lnTo>
                  <a:pt x="258" y="331"/>
                </a:lnTo>
                <a:lnTo>
                  <a:pt x="256" y="328"/>
                </a:lnTo>
                <a:lnTo>
                  <a:pt x="254" y="325"/>
                </a:lnTo>
                <a:lnTo>
                  <a:pt x="250" y="324"/>
                </a:lnTo>
                <a:lnTo>
                  <a:pt x="246" y="323"/>
                </a:lnTo>
                <a:lnTo>
                  <a:pt x="240" y="323"/>
                </a:lnTo>
                <a:lnTo>
                  <a:pt x="234" y="323"/>
                </a:lnTo>
                <a:lnTo>
                  <a:pt x="229" y="322"/>
                </a:lnTo>
                <a:lnTo>
                  <a:pt x="225" y="320"/>
                </a:lnTo>
                <a:lnTo>
                  <a:pt x="221" y="318"/>
                </a:lnTo>
                <a:lnTo>
                  <a:pt x="218" y="315"/>
                </a:lnTo>
                <a:lnTo>
                  <a:pt x="216" y="313"/>
                </a:lnTo>
                <a:lnTo>
                  <a:pt x="214" y="311"/>
                </a:lnTo>
                <a:lnTo>
                  <a:pt x="218" y="321"/>
                </a:lnTo>
                <a:lnTo>
                  <a:pt x="221" y="331"/>
                </a:lnTo>
                <a:lnTo>
                  <a:pt x="226" y="341"/>
                </a:lnTo>
                <a:lnTo>
                  <a:pt x="229" y="347"/>
                </a:lnTo>
                <a:lnTo>
                  <a:pt x="233" y="352"/>
                </a:lnTo>
                <a:lnTo>
                  <a:pt x="236" y="357"/>
                </a:lnTo>
                <a:lnTo>
                  <a:pt x="238" y="358"/>
                </a:lnTo>
                <a:lnTo>
                  <a:pt x="240" y="360"/>
                </a:lnTo>
                <a:lnTo>
                  <a:pt x="242" y="361"/>
                </a:lnTo>
                <a:lnTo>
                  <a:pt x="244" y="361"/>
                </a:lnTo>
                <a:lnTo>
                  <a:pt x="247" y="361"/>
                </a:lnTo>
                <a:lnTo>
                  <a:pt x="249" y="360"/>
                </a:lnTo>
                <a:lnTo>
                  <a:pt x="251" y="359"/>
                </a:lnTo>
                <a:lnTo>
                  <a:pt x="253" y="357"/>
                </a:lnTo>
                <a:lnTo>
                  <a:pt x="255" y="355"/>
                </a:lnTo>
                <a:lnTo>
                  <a:pt x="257" y="352"/>
                </a:lnTo>
                <a:lnTo>
                  <a:pt x="251" y="347"/>
                </a:lnTo>
                <a:lnTo>
                  <a:pt x="245" y="341"/>
                </a:lnTo>
                <a:lnTo>
                  <a:pt x="235" y="332"/>
                </a:lnTo>
                <a:close/>
                <a:moveTo>
                  <a:pt x="28" y="327"/>
                </a:moveTo>
                <a:lnTo>
                  <a:pt x="27" y="326"/>
                </a:lnTo>
                <a:lnTo>
                  <a:pt x="26" y="325"/>
                </a:lnTo>
                <a:lnTo>
                  <a:pt x="26" y="324"/>
                </a:lnTo>
                <a:lnTo>
                  <a:pt x="28" y="327"/>
                </a:lnTo>
                <a:lnTo>
                  <a:pt x="30" y="329"/>
                </a:lnTo>
                <a:lnTo>
                  <a:pt x="32" y="331"/>
                </a:lnTo>
                <a:lnTo>
                  <a:pt x="35" y="333"/>
                </a:lnTo>
                <a:lnTo>
                  <a:pt x="40" y="335"/>
                </a:lnTo>
                <a:lnTo>
                  <a:pt x="40" y="332"/>
                </a:lnTo>
                <a:lnTo>
                  <a:pt x="40" y="330"/>
                </a:lnTo>
                <a:lnTo>
                  <a:pt x="40" y="329"/>
                </a:lnTo>
                <a:lnTo>
                  <a:pt x="40" y="327"/>
                </a:lnTo>
                <a:lnTo>
                  <a:pt x="38" y="324"/>
                </a:lnTo>
                <a:lnTo>
                  <a:pt x="36" y="322"/>
                </a:lnTo>
                <a:lnTo>
                  <a:pt x="33" y="320"/>
                </a:lnTo>
                <a:lnTo>
                  <a:pt x="29" y="318"/>
                </a:lnTo>
                <a:lnTo>
                  <a:pt x="26" y="317"/>
                </a:lnTo>
                <a:lnTo>
                  <a:pt x="22" y="317"/>
                </a:lnTo>
                <a:lnTo>
                  <a:pt x="14" y="316"/>
                </a:lnTo>
                <a:lnTo>
                  <a:pt x="7" y="316"/>
                </a:lnTo>
                <a:lnTo>
                  <a:pt x="0" y="316"/>
                </a:lnTo>
                <a:lnTo>
                  <a:pt x="2" y="317"/>
                </a:lnTo>
                <a:lnTo>
                  <a:pt x="3" y="318"/>
                </a:lnTo>
                <a:lnTo>
                  <a:pt x="5" y="319"/>
                </a:lnTo>
                <a:lnTo>
                  <a:pt x="7" y="321"/>
                </a:lnTo>
                <a:lnTo>
                  <a:pt x="10" y="325"/>
                </a:lnTo>
                <a:lnTo>
                  <a:pt x="13" y="329"/>
                </a:lnTo>
                <a:lnTo>
                  <a:pt x="15" y="335"/>
                </a:lnTo>
                <a:lnTo>
                  <a:pt x="17" y="339"/>
                </a:lnTo>
                <a:lnTo>
                  <a:pt x="18" y="340"/>
                </a:lnTo>
                <a:lnTo>
                  <a:pt x="20" y="341"/>
                </a:lnTo>
                <a:lnTo>
                  <a:pt x="21" y="342"/>
                </a:lnTo>
                <a:lnTo>
                  <a:pt x="23" y="343"/>
                </a:lnTo>
                <a:lnTo>
                  <a:pt x="25" y="343"/>
                </a:lnTo>
                <a:lnTo>
                  <a:pt x="27" y="343"/>
                </a:lnTo>
                <a:lnTo>
                  <a:pt x="31" y="343"/>
                </a:lnTo>
                <a:lnTo>
                  <a:pt x="34" y="341"/>
                </a:lnTo>
                <a:lnTo>
                  <a:pt x="39" y="338"/>
                </a:lnTo>
                <a:lnTo>
                  <a:pt x="40" y="335"/>
                </a:lnTo>
                <a:lnTo>
                  <a:pt x="35" y="333"/>
                </a:lnTo>
                <a:lnTo>
                  <a:pt x="32" y="331"/>
                </a:lnTo>
                <a:lnTo>
                  <a:pt x="29" y="329"/>
                </a:lnTo>
                <a:lnTo>
                  <a:pt x="28" y="327"/>
                </a:lnTo>
                <a:close/>
                <a:moveTo>
                  <a:pt x="722" y="341"/>
                </a:moveTo>
                <a:lnTo>
                  <a:pt x="711" y="348"/>
                </a:lnTo>
                <a:lnTo>
                  <a:pt x="706" y="352"/>
                </a:lnTo>
                <a:lnTo>
                  <a:pt x="711" y="351"/>
                </a:lnTo>
                <a:lnTo>
                  <a:pt x="715" y="349"/>
                </a:lnTo>
                <a:lnTo>
                  <a:pt x="718" y="346"/>
                </a:lnTo>
                <a:lnTo>
                  <a:pt x="721" y="344"/>
                </a:lnTo>
                <a:lnTo>
                  <a:pt x="718" y="347"/>
                </a:lnTo>
                <a:lnTo>
                  <a:pt x="714" y="349"/>
                </a:lnTo>
                <a:lnTo>
                  <a:pt x="710" y="351"/>
                </a:lnTo>
                <a:lnTo>
                  <a:pt x="704" y="353"/>
                </a:lnTo>
                <a:lnTo>
                  <a:pt x="706" y="353"/>
                </a:lnTo>
                <a:lnTo>
                  <a:pt x="709" y="354"/>
                </a:lnTo>
                <a:lnTo>
                  <a:pt x="713" y="355"/>
                </a:lnTo>
                <a:lnTo>
                  <a:pt x="717" y="355"/>
                </a:lnTo>
                <a:lnTo>
                  <a:pt x="722" y="354"/>
                </a:lnTo>
                <a:lnTo>
                  <a:pt x="727" y="352"/>
                </a:lnTo>
                <a:lnTo>
                  <a:pt x="729" y="351"/>
                </a:lnTo>
                <a:lnTo>
                  <a:pt x="731" y="349"/>
                </a:lnTo>
                <a:lnTo>
                  <a:pt x="733" y="346"/>
                </a:lnTo>
                <a:lnTo>
                  <a:pt x="734" y="343"/>
                </a:lnTo>
                <a:lnTo>
                  <a:pt x="735" y="341"/>
                </a:lnTo>
                <a:lnTo>
                  <a:pt x="735" y="339"/>
                </a:lnTo>
                <a:lnTo>
                  <a:pt x="735" y="338"/>
                </a:lnTo>
                <a:lnTo>
                  <a:pt x="733" y="337"/>
                </a:lnTo>
                <a:lnTo>
                  <a:pt x="732" y="337"/>
                </a:lnTo>
                <a:lnTo>
                  <a:pt x="727" y="338"/>
                </a:lnTo>
                <a:lnTo>
                  <a:pt x="722" y="341"/>
                </a:lnTo>
                <a:close/>
                <a:moveTo>
                  <a:pt x="65" y="337"/>
                </a:moveTo>
                <a:lnTo>
                  <a:pt x="64" y="336"/>
                </a:lnTo>
                <a:lnTo>
                  <a:pt x="61" y="330"/>
                </a:lnTo>
                <a:lnTo>
                  <a:pt x="53" y="319"/>
                </a:lnTo>
                <a:lnTo>
                  <a:pt x="48" y="314"/>
                </a:lnTo>
                <a:lnTo>
                  <a:pt x="45" y="311"/>
                </a:lnTo>
                <a:lnTo>
                  <a:pt x="43" y="311"/>
                </a:lnTo>
                <a:lnTo>
                  <a:pt x="42" y="312"/>
                </a:lnTo>
                <a:lnTo>
                  <a:pt x="41" y="312"/>
                </a:lnTo>
                <a:lnTo>
                  <a:pt x="41" y="313"/>
                </a:lnTo>
                <a:lnTo>
                  <a:pt x="40" y="316"/>
                </a:lnTo>
                <a:lnTo>
                  <a:pt x="41" y="320"/>
                </a:lnTo>
                <a:lnTo>
                  <a:pt x="41" y="323"/>
                </a:lnTo>
                <a:lnTo>
                  <a:pt x="42" y="325"/>
                </a:lnTo>
                <a:lnTo>
                  <a:pt x="44" y="328"/>
                </a:lnTo>
                <a:lnTo>
                  <a:pt x="48" y="331"/>
                </a:lnTo>
                <a:lnTo>
                  <a:pt x="52" y="333"/>
                </a:lnTo>
                <a:lnTo>
                  <a:pt x="57" y="335"/>
                </a:lnTo>
                <a:lnTo>
                  <a:pt x="61" y="336"/>
                </a:lnTo>
                <a:lnTo>
                  <a:pt x="64" y="337"/>
                </a:lnTo>
                <a:lnTo>
                  <a:pt x="65" y="337"/>
                </a:lnTo>
                <a:close/>
                <a:moveTo>
                  <a:pt x="40" y="335"/>
                </a:moveTo>
                <a:lnTo>
                  <a:pt x="44" y="336"/>
                </a:lnTo>
                <a:lnTo>
                  <a:pt x="40" y="335"/>
                </a:lnTo>
                <a:close/>
                <a:moveTo>
                  <a:pt x="457" y="318"/>
                </a:moveTo>
                <a:lnTo>
                  <a:pt x="459" y="320"/>
                </a:lnTo>
                <a:lnTo>
                  <a:pt x="461" y="321"/>
                </a:lnTo>
                <a:lnTo>
                  <a:pt x="464" y="323"/>
                </a:lnTo>
                <a:lnTo>
                  <a:pt x="468" y="324"/>
                </a:lnTo>
                <a:lnTo>
                  <a:pt x="473" y="324"/>
                </a:lnTo>
                <a:lnTo>
                  <a:pt x="478" y="322"/>
                </a:lnTo>
                <a:lnTo>
                  <a:pt x="482" y="321"/>
                </a:lnTo>
                <a:lnTo>
                  <a:pt x="485" y="319"/>
                </a:lnTo>
                <a:lnTo>
                  <a:pt x="491" y="314"/>
                </a:lnTo>
                <a:lnTo>
                  <a:pt x="497" y="311"/>
                </a:lnTo>
                <a:lnTo>
                  <a:pt x="506" y="308"/>
                </a:lnTo>
                <a:lnTo>
                  <a:pt x="511" y="306"/>
                </a:lnTo>
                <a:lnTo>
                  <a:pt x="513" y="306"/>
                </a:lnTo>
                <a:lnTo>
                  <a:pt x="508" y="305"/>
                </a:lnTo>
                <a:lnTo>
                  <a:pt x="502" y="304"/>
                </a:lnTo>
                <a:lnTo>
                  <a:pt x="496" y="303"/>
                </a:lnTo>
                <a:lnTo>
                  <a:pt x="488" y="303"/>
                </a:lnTo>
                <a:lnTo>
                  <a:pt x="480" y="303"/>
                </a:lnTo>
                <a:lnTo>
                  <a:pt x="476" y="303"/>
                </a:lnTo>
                <a:lnTo>
                  <a:pt x="473" y="304"/>
                </a:lnTo>
                <a:lnTo>
                  <a:pt x="469" y="306"/>
                </a:lnTo>
                <a:lnTo>
                  <a:pt x="466" y="307"/>
                </a:lnTo>
                <a:lnTo>
                  <a:pt x="459" y="315"/>
                </a:lnTo>
                <a:lnTo>
                  <a:pt x="457" y="318"/>
                </a:lnTo>
                <a:close/>
                <a:moveTo>
                  <a:pt x="402" y="341"/>
                </a:moveTo>
                <a:lnTo>
                  <a:pt x="421" y="341"/>
                </a:lnTo>
                <a:lnTo>
                  <a:pt x="422" y="338"/>
                </a:lnTo>
                <a:lnTo>
                  <a:pt x="422" y="333"/>
                </a:lnTo>
                <a:lnTo>
                  <a:pt x="421" y="328"/>
                </a:lnTo>
                <a:lnTo>
                  <a:pt x="420" y="322"/>
                </a:lnTo>
                <a:lnTo>
                  <a:pt x="416" y="318"/>
                </a:lnTo>
                <a:lnTo>
                  <a:pt x="412" y="317"/>
                </a:lnTo>
                <a:lnTo>
                  <a:pt x="409" y="317"/>
                </a:lnTo>
                <a:lnTo>
                  <a:pt x="407" y="318"/>
                </a:lnTo>
                <a:lnTo>
                  <a:pt x="402" y="330"/>
                </a:lnTo>
                <a:lnTo>
                  <a:pt x="402" y="341"/>
                </a:lnTo>
                <a:close/>
                <a:moveTo>
                  <a:pt x="241" y="303"/>
                </a:moveTo>
                <a:lnTo>
                  <a:pt x="244" y="305"/>
                </a:lnTo>
                <a:lnTo>
                  <a:pt x="260" y="311"/>
                </a:lnTo>
                <a:lnTo>
                  <a:pt x="258" y="307"/>
                </a:lnTo>
                <a:lnTo>
                  <a:pt x="255" y="302"/>
                </a:lnTo>
                <a:lnTo>
                  <a:pt x="253" y="300"/>
                </a:lnTo>
                <a:lnTo>
                  <a:pt x="251" y="298"/>
                </a:lnTo>
                <a:lnTo>
                  <a:pt x="248" y="296"/>
                </a:lnTo>
                <a:lnTo>
                  <a:pt x="246" y="295"/>
                </a:lnTo>
                <a:lnTo>
                  <a:pt x="243" y="294"/>
                </a:lnTo>
                <a:lnTo>
                  <a:pt x="239" y="295"/>
                </a:lnTo>
                <a:lnTo>
                  <a:pt x="236" y="296"/>
                </a:lnTo>
                <a:lnTo>
                  <a:pt x="232" y="298"/>
                </a:lnTo>
                <a:lnTo>
                  <a:pt x="232" y="302"/>
                </a:lnTo>
                <a:lnTo>
                  <a:pt x="233" y="306"/>
                </a:lnTo>
                <a:lnTo>
                  <a:pt x="234" y="308"/>
                </a:lnTo>
                <a:lnTo>
                  <a:pt x="236" y="311"/>
                </a:lnTo>
                <a:lnTo>
                  <a:pt x="238" y="312"/>
                </a:lnTo>
                <a:lnTo>
                  <a:pt x="240" y="314"/>
                </a:lnTo>
                <a:lnTo>
                  <a:pt x="243" y="315"/>
                </a:lnTo>
                <a:lnTo>
                  <a:pt x="248" y="316"/>
                </a:lnTo>
                <a:lnTo>
                  <a:pt x="253" y="316"/>
                </a:lnTo>
                <a:lnTo>
                  <a:pt x="257" y="315"/>
                </a:lnTo>
                <a:lnTo>
                  <a:pt x="261" y="314"/>
                </a:lnTo>
                <a:lnTo>
                  <a:pt x="260" y="312"/>
                </a:lnTo>
                <a:lnTo>
                  <a:pt x="251" y="308"/>
                </a:lnTo>
                <a:lnTo>
                  <a:pt x="244" y="305"/>
                </a:lnTo>
                <a:lnTo>
                  <a:pt x="241" y="303"/>
                </a:lnTo>
                <a:close/>
                <a:moveTo>
                  <a:pt x="91" y="310"/>
                </a:moveTo>
                <a:lnTo>
                  <a:pt x="94" y="311"/>
                </a:lnTo>
                <a:lnTo>
                  <a:pt x="97" y="311"/>
                </a:lnTo>
                <a:lnTo>
                  <a:pt x="100" y="311"/>
                </a:lnTo>
                <a:lnTo>
                  <a:pt x="102" y="309"/>
                </a:lnTo>
                <a:lnTo>
                  <a:pt x="106" y="306"/>
                </a:lnTo>
                <a:lnTo>
                  <a:pt x="107" y="304"/>
                </a:lnTo>
                <a:lnTo>
                  <a:pt x="103" y="304"/>
                </a:lnTo>
                <a:lnTo>
                  <a:pt x="95" y="305"/>
                </a:lnTo>
                <a:lnTo>
                  <a:pt x="92" y="306"/>
                </a:lnTo>
                <a:lnTo>
                  <a:pt x="89" y="307"/>
                </a:lnTo>
                <a:lnTo>
                  <a:pt x="89" y="308"/>
                </a:lnTo>
                <a:lnTo>
                  <a:pt x="89" y="309"/>
                </a:lnTo>
                <a:lnTo>
                  <a:pt x="91" y="310"/>
                </a:lnTo>
                <a:close/>
                <a:moveTo>
                  <a:pt x="163" y="351"/>
                </a:moveTo>
                <a:lnTo>
                  <a:pt x="160" y="345"/>
                </a:lnTo>
                <a:lnTo>
                  <a:pt x="159" y="343"/>
                </a:lnTo>
                <a:lnTo>
                  <a:pt x="158" y="341"/>
                </a:lnTo>
                <a:lnTo>
                  <a:pt x="155" y="339"/>
                </a:lnTo>
                <a:lnTo>
                  <a:pt x="153" y="338"/>
                </a:lnTo>
                <a:lnTo>
                  <a:pt x="152" y="337"/>
                </a:lnTo>
                <a:lnTo>
                  <a:pt x="148" y="336"/>
                </a:lnTo>
                <a:lnTo>
                  <a:pt x="144" y="336"/>
                </a:lnTo>
                <a:lnTo>
                  <a:pt x="137" y="338"/>
                </a:lnTo>
                <a:lnTo>
                  <a:pt x="129" y="341"/>
                </a:lnTo>
                <a:lnTo>
                  <a:pt x="140" y="341"/>
                </a:lnTo>
                <a:lnTo>
                  <a:pt x="129" y="341"/>
                </a:lnTo>
                <a:lnTo>
                  <a:pt x="125" y="343"/>
                </a:lnTo>
                <a:lnTo>
                  <a:pt x="121" y="346"/>
                </a:lnTo>
                <a:lnTo>
                  <a:pt x="131" y="348"/>
                </a:lnTo>
                <a:lnTo>
                  <a:pt x="141" y="350"/>
                </a:lnTo>
                <a:lnTo>
                  <a:pt x="161" y="355"/>
                </a:lnTo>
                <a:lnTo>
                  <a:pt x="162" y="352"/>
                </a:lnTo>
                <a:lnTo>
                  <a:pt x="163" y="351"/>
                </a:lnTo>
                <a:close/>
                <a:moveTo>
                  <a:pt x="80" y="342"/>
                </a:moveTo>
                <a:lnTo>
                  <a:pt x="78" y="341"/>
                </a:lnTo>
                <a:lnTo>
                  <a:pt x="67" y="340"/>
                </a:lnTo>
                <a:lnTo>
                  <a:pt x="58" y="339"/>
                </a:lnTo>
                <a:lnTo>
                  <a:pt x="44" y="336"/>
                </a:lnTo>
                <a:lnTo>
                  <a:pt x="54" y="339"/>
                </a:lnTo>
                <a:lnTo>
                  <a:pt x="68" y="341"/>
                </a:lnTo>
                <a:lnTo>
                  <a:pt x="74" y="342"/>
                </a:lnTo>
                <a:lnTo>
                  <a:pt x="68" y="343"/>
                </a:lnTo>
                <a:lnTo>
                  <a:pt x="62" y="344"/>
                </a:lnTo>
                <a:lnTo>
                  <a:pt x="51" y="346"/>
                </a:lnTo>
                <a:lnTo>
                  <a:pt x="41" y="351"/>
                </a:lnTo>
                <a:lnTo>
                  <a:pt x="37" y="354"/>
                </a:lnTo>
                <a:lnTo>
                  <a:pt x="32" y="357"/>
                </a:lnTo>
                <a:lnTo>
                  <a:pt x="32" y="358"/>
                </a:lnTo>
                <a:lnTo>
                  <a:pt x="36" y="355"/>
                </a:lnTo>
                <a:lnTo>
                  <a:pt x="41" y="352"/>
                </a:lnTo>
                <a:lnTo>
                  <a:pt x="43" y="351"/>
                </a:lnTo>
                <a:lnTo>
                  <a:pt x="46" y="350"/>
                </a:lnTo>
                <a:lnTo>
                  <a:pt x="51" y="348"/>
                </a:lnTo>
                <a:lnTo>
                  <a:pt x="56" y="346"/>
                </a:lnTo>
                <a:lnTo>
                  <a:pt x="61" y="345"/>
                </a:lnTo>
                <a:lnTo>
                  <a:pt x="72" y="343"/>
                </a:lnTo>
                <a:lnTo>
                  <a:pt x="83" y="343"/>
                </a:lnTo>
                <a:lnTo>
                  <a:pt x="95" y="343"/>
                </a:lnTo>
                <a:lnTo>
                  <a:pt x="107" y="345"/>
                </a:lnTo>
                <a:lnTo>
                  <a:pt x="120" y="347"/>
                </a:lnTo>
                <a:lnTo>
                  <a:pt x="121" y="346"/>
                </a:lnTo>
                <a:lnTo>
                  <a:pt x="111" y="344"/>
                </a:lnTo>
                <a:lnTo>
                  <a:pt x="100" y="343"/>
                </a:lnTo>
                <a:lnTo>
                  <a:pt x="90" y="342"/>
                </a:lnTo>
                <a:lnTo>
                  <a:pt x="80" y="342"/>
                </a:lnTo>
                <a:close/>
                <a:moveTo>
                  <a:pt x="18" y="373"/>
                </a:moveTo>
                <a:lnTo>
                  <a:pt x="27" y="374"/>
                </a:lnTo>
                <a:lnTo>
                  <a:pt x="30" y="365"/>
                </a:lnTo>
                <a:lnTo>
                  <a:pt x="32" y="358"/>
                </a:lnTo>
                <a:lnTo>
                  <a:pt x="28" y="361"/>
                </a:lnTo>
                <a:lnTo>
                  <a:pt x="25" y="365"/>
                </a:lnTo>
                <a:lnTo>
                  <a:pt x="21" y="369"/>
                </a:lnTo>
                <a:lnTo>
                  <a:pt x="18" y="373"/>
                </a:lnTo>
                <a:close/>
                <a:moveTo>
                  <a:pt x="206" y="341"/>
                </a:moveTo>
                <a:lnTo>
                  <a:pt x="186" y="322"/>
                </a:lnTo>
                <a:lnTo>
                  <a:pt x="165" y="302"/>
                </a:lnTo>
                <a:lnTo>
                  <a:pt x="145" y="285"/>
                </a:lnTo>
                <a:lnTo>
                  <a:pt x="135" y="277"/>
                </a:lnTo>
                <a:lnTo>
                  <a:pt x="125" y="270"/>
                </a:lnTo>
                <a:lnTo>
                  <a:pt x="123" y="270"/>
                </a:lnTo>
                <a:lnTo>
                  <a:pt x="125" y="270"/>
                </a:lnTo>
                <a:lnTo>
                  <a:pt x="114" y="262"/>
                </a:lnTo>
                <a:lnTo>
                  <a:pt x="102" y="255"/>
                </a:lnTo>
                <a:lnTo>
                  <a:pt x="91" y="249"/>
                </a:lnTo>
                <a:lnTo>
                  <a:pt x="79" y="244"/>
                </a:lnTo>
                <a:lnTo>
                  <a:pt x="90" y="249"/>
                </a:lnTo>
                <a:lnTo>
                  <a:pt x="101" y="255"/>
                </a:lnTo>
                <a:lnTo>
                  <a:pt x="112" y="262"/>
                </a:lnTo>
                <a:lnTo>
                  <a:pt x="122" y="270"/>
                </a:lnTo>
                <a:lnTo>
                  <a:pt x="132" y="277"/>
                </a:lnTo>
                <a:lnTo>
                  <a:pt x="142" y="285"/>
                </a:lnTo>
                <a:lnTo>
                  <a:pt x="161" y="302"/>
                </a:lnTo>
                <a:lnTo>
                  <a:pt x="176" y="317"/>
                </a:lnTo>
                <a:lnTo>
                  <a:pt x="158" y="314"/>
                </a:lnTo>
                <a:lnTo>
                  <a:pt x="140" y="310"/>
                </a:lnTo>
                <a:lnTo>
                  <a:pt x="125" y="306"/>
                </a:lnTo>
                <a:lnTo>
                  <a:pt x="111" y="302"/>
                </a:lnTo>
                <a:lnTo>
                  <a:pt x="108" y="302"/>
                </a:lnTo>
                <a:lnTo>
                  <a:pt x="123" y="307"/>
                </a:lnTo>
                <a:lnTo>
                  <a:pt x="139" y="312"/>
                </a:lnTo>
                <a:lnTo>
                  <a:pt x="158" y="316"/>
                </a:lnTo>
                <a:lnTo>
                  <a:pt x="179" y="319"/>
                </a:lnTo>
                <a:lnTo>
                  <a:pt x="202" y="341"/>
                </a:lnTo>
                <a:lnTo>
                  <a:pt x="221" y="359"/>
                </a:lnTo>
                <a:lnTo>
                  <a:pt x="230" y="367"/>
                </a:lnTo>
                <a:lnTo>
                  <a:pt x="238" y="374"/>
                </a:lnTo>
                <a:lnTo>
                  <a:pt x="245" y="374"/>
                </a:lnTo>
                <a:lnTo>
                  <a:pt x="236" y="367"/>
                </a:lnTo>
                <a:lnTo>
                  <a:pt x="226" y="360"/>
                </a:lnTo>
                <a:lnTo>
                  <a:pt x="206" y="341"/>
                </a:lnTo>
                <a:close/>
                <a:moveTo>
                  <a:pt x="105" y="359"/>
                </a:moveTo>
                <a:lnTo>
                  <a:pt x="107" y="358"/>
                </a:lnTo>
                <a:lnTo>
                  <a:pt x="112" y="358"/>
                </a:lnTo>
                <a:lnTo>
                  <a:pt x="117" y="358"/>
                </a:lnTo>
                <a:lnTo>
                  <a:pt x="122" y="360"/>
                </a:lnTo>
                <a:lnTo>
                  <a:pt x="128" y="362"/>
                </a:lnTo>
                <a:lnTo>
                  <a:pt x="135" y="366"/>
                </a:lnTo>
                <a:lnTo>
                  <a:pt x="140" y="369"/>
                </a:lnTo>
                <a:lnTo>
                  <a:pt x="145" y="369"/>
                </a:lnTo>
                <a:lnTo>
                  <a:pt x="147" y="369"/>
                </a:lnTo>
                <a:lnTo>
                  <a:pt x="149" y="369"/>
                </a:lnTo>
                <a:lnTo>
                  <a:pt x="150" y="368"/>
                </a:lnTo>
                <a:lnTo>
                  <a:pt x="152" y="368"/>
                </a:lnTo>
                <a:lnTo>
                  <a:pt x="153" y="367"/>
                </a:lnTo>
                <a:lnTo>
                  <a:pt x="155" y="365"/>
                </a:lnTo>
                <a:lnTo>
                  <a:pt x="157" y="363"/>
                </a:lnTo>
                <a:lnTo>
                  <a:pt x="161" y="357"/>
                </a:lnTo>
                <a:lnTo>
                  <a:pt x="140" y="351"/>
                </a:lnTo>
                <a:lnTo>
                  <a:pt x="120" y="347"/>
                </a:lnTo>
                <a:lnTo>
                  <a:pt x="109" y="355"/>
                </a:lnTo>
                <a:lnTo>
                  <a:pt x="105" y="359"/>
                </a:lnTo>
                <a:close/>
                <a:moveTo>
                  <a:pt x="325" y="341"/>
                </a:moveTo>
                <a:lnTo>
                  <a:pt x="323" y="338"/>
                </a:lnTo>
                <a:lnTo>
                  <a:pt x="320" y="335"/>
                </a:lnTo>
                <a:lnTo>
                  <a:pt x="315" y="334"/>
                </a:lnTo>
                <a:lnTo>
                  <a:pt x="310" y="332"/>
                </a:lnTo>
                <a:lnTo>
                  <a:pt x="299" y="332"/>
                </a:lnTo>
                <a:lnTo>
                  <a:pt x="291" y="332"/>
                </a:lnTo>
                <a:lnTo>
                  <a:pt x="288" y="332"/>
                </a:lnTo>
                <a:lnTo>
                  <a:pt x="291" y="334"/>
                </a:lnTo>
                <a:lnTo>
                  <a:pt x="294" y="336"/>
                </a:lnTo>
                <a:lnTo>
                  <a:pt x="298" y="341"/>
                </a:lnTo>
                <a:lnTo>
                  <a:pt x="300" y="345"/>
                </a:lnTo>
                <a:lnTo>
                  <a:pt x="303" y="350"/>
                </a:lnTo>
                <a:lnTo>
                  <a:pt x="304" y="353"/>
                </a:lnTo>
                <a:lnTo>
                  <a:pt x="306" y="356"/>
                </a:lnTo>
                <a:lnTo>
                  <a:pt x="307" y="357"/>
                </a:lnTo>
                <a:lnTo>
                  <a:pt x="309" y="358"/>
                </a:lnTo>
                <a:lnTo>
                  <a:pt x="313" y="359"/>
                </a:lnTo>
                <a:lnTo>
                  <a:pt x="317" y="359"/>
                </a:lnTo>
                <a:lnTo>
                  <a:pt x="321" y="357"/>
                </a:lnTo>
                <a:lnTo>
                  <a:pt x="324" y="356"/>
                </a:lnTo>
                <a:lnTo>
                  <a:pt x="326" y="354"/>
                </a:lnTo>
                <a:lnTo>
                  <a:pt x="327" y="351"/>
                </a:lnTo>
                <a:lnTo>
                  <a:pt x="328" y="349"/>
                </a:lnTo>
                <a:lnTo>
                  <a:pt x="328" y="346"/>
                </a:lnTo>
                <a:lnTo>
                  <a:pt x="327" y="344"/>
                </a:lnTo>
                <a:lnTo>
                  <a:pt x="325" y="341"/>
                </a:lnTo>
                <a:close/>
                <a:moveTo>
                  <a:pt x="421" y="341"/>
                </a:moveTo>
                <a:lnTo>
                  <a:pt x="402" y="341"/>
                </a:lnTo>
                <a:lnTo>
                  <a:pt x="402" y="348"/>
                </a:lnTo>
                <a:lnTo>
                  <a:pt x="404" y="349"/>
                </a:lnTo>
                <a:lnTo>
                  <a:pt x="410" y="350"/>
                </a:lnTo>
                <a:lnTo>
                  <a:pt x="413" y="349"/>
                </a:lnTo>
                <a:lnTo>
                  <a:pt x="416" y="348"/>
                </a:lnTo>
                <a:lnTo>
                  <a:pt x="419" y="345"/>
                </a:lnTo>
                <a:lnTo>
                  <a:pt x="420" y="343"/>
                </a:lnTo>
                <a:lnTo>
                  <a:pt x="421" y="341"/>
                </a:lnTo>
                <a:close/>
                <a:moveTo>
                  <a:pt x="706" y="352"/>
                </a:moveTo>
                <a:lnTo>
                  <a:pt x="698" y="354"/>
                </a:lnTo>
                <a:lnTo>
                  <a:pt x="689" y="356"/>
                </a:lnTo>
                <a:lnTo>
                  <a:pt x="680" y="357"/>
                </a:lnTo>
                <a:lnTo>
                  <a:pt x="672" y="358"/>
                </a:lnTo>
                <a:lnTo>
                  <a:pt x="660" y="358"/>
                </a:lnTo>
                <a:lnTo>
                  <a:pt x="654" y="358"/>
                </a:lnTo>
                <a:lnTo>
                  <a:pt x="645" y="357"/>
                </a:lnTo>
                <a:lnTo>
                  <a:pt x="636" y="357"/>
                </a:lnTo>
                <a:lnTo>
                  <a:pt x="625" y="357"/>
                </a:lnTo>
                <a:lnTo>
                  <a:pt x="615" y="358"/>
                </a:lnTo>
                <a:lnTo>
                  <a:pt x="603" y="360"/>
                </a:lnTo>
                <a:lnTo>
                  <a:pt x="591" y="363"/>
                </a:lnTo>
                <a:lnTo>
                  <a:pt x="578" y="368"/>
                </a:lnTo>
                <a:lnTo>
                  <a:pt x="572" y="371"/>
                </a:lnTo>
                <a:lnTo>
                  <a:pt x="565" y="374"/>
                </a:lnTo>
                <a:lnTo>
                  <a:pt x="573" y="374"/>
                </a:lnTo>
                <a:lnTo>
                  <a:pt x="582" y="370"/>
                </a:lnTo>
                <a:lnTo>
                  <a:pt x="591" y="366"/>
                </a:lnTo>
                <a:lnTo>
                  <a:pt x="599" y="364"/>
                </a:lnTo>
                <a:lnTo>
                  <a:pt x="607" y="362"/>
                </a:lnTo>
                <a:lnTo>
                  <a:pt x="615" y="360"/>
                </a:lnTo>
                <a:lnTo>
                  <a:pt x="623" y="359"/>
                </a:lnTo>
                <a:lnTo>
                  <a:pt x="637" y="358"/>
                </a:lnTo>
                <a:lnTo>
                  <a:pt x="650" y="359"/>
                </a:lnTo>
                <a:lnTo>
                  <a:pt x="662" y="361"/>
                </a:lnTo>
                <a:lnTo>
                  <a:pt x="673" y="363"/>
                </a:lnTo>
                <a:lnTo>
                  <a:pt x="682" y="366"/>
                </a:lnTo>
                <a:lnTo>
                  <a:pt x="672" y="362"/>
                </a:lnTo>
                <a:lnTo>
                  <a:pt x="662" y="360"/>
                </a:lnTo>
                <a:lnTo>
                  <a:pt x="681" y="358"/>
                </a:lnTo>
                <a:lnTo>
                  <a:pt x="693" y="356"/>
                </a:lnTo>
                <a:lnTo>
                  <a:pt x="704" y="353"/>
                </a:lnTo>
                <a:lnTo>
                  <a:pt x="706" y="352"/>
                </a:lnTo>
                <a:close/>
                <a:moveTo>
                  <a:pt x="721" y="374"/>
                </a:moveTo>
                <a:lnTo>
                  <a:pt x="715" y="370"/>
                </a:lnTo>
                <a:lnTo>
                  <a:pt x="708" y="368"/>
                </a:lnTo>
                <a:lnTo>
                  <a:pt x="702" y="366"/>
                </a:lnTo>
                <a:lnTo>
                  <a:pt x="695" y="365"/>
                </a:lnTo>
                <a:lnTo>
                  <a:pt x="690" y="365"/>
                </a:lnTo>
                <a:lnTo>
                  <a:pt x="685" y="365"/>
                </a:lnTo>
                <a:lnTo>
                  <a:pt x="681" y="365"/>
                </a:lnTo>
                <a:lnTo>
                  <a:pt x="691" y="370"/>
                </a:lnTo>
                <a:lnTo>
                  <a:pt x="698" y="374"/>
                </a:lnTo>
                <a:lnTo>
                  <a:pt x="721" y="374"/>
                </a:lnTo>
                <a:close/>
                <a:moveTo>
                  <a:pt x="570" y="359"/>
                </a:moveTo>
                <a:lnTo>
                  <a:pt x="571" y="357"/>
                </a:lnTo>
                <a:lnTo>
                  <a:pt x="576" y="352"/>
                </a:lnTo>
                <a:lnTo>
                  <a:pt x="581" y="347"/>
                </a:lnTo>
                <a:lnTo>
                  <a:pt x="586" y="341"/>
                </a:lnTo>
                <a:lnTo>
                  <a:pt x="571" y="341"/>
                </a:lnTo>
                <a:lnTo>
                  <a:pt x="571" y="344"/>
                </a:lnTo>
                <a:lnTo>
                  <a:pt x="570" y="347"/>
                </a:lnTo>
                <a:lnTo>
                  <a:pt x="570" y="353"/>
                </a:lnTo>
                <a:lnTo>
                  <a:pt x="570" y="357"/>
                </a:lnTo>
                <a:lnTo>
                  <a:pt x="570" y="359"/>
                </a:lnTo>
                <a:close/>
                <a:moveTo>
                  <a:pt x="519" y="355"/>
                </a:moveTo>
                <a:lnTo>
                  <a:pt x="520" y="355"/>
                </a:lnTo>
                <a:lnTo>
                  <a:pt x="523" y="355"/>
                </a:lnTo>
                <a:lnTo>
                  <a:pt x="527" y="356"/>
                </a:lnTo>
                <a:lnTo>
                  <a:pt x="532" y="356"/>
                </a:lnTo>
                <a:lnTo>
                  <a:pt x="537" y="356"/>
                </a:lnTo>
                <a:lnTo>
                  <a:pt x="539" y="355"/>
                </a:lnTo>
                <a:lnTo>
                  <a:pt x="542" y="354"/>
                </a:lnTo>
                <a:lnTo>
                  <a:pt x="544" y="352"/>
                </a:lnTo>
                <a:lnTo>
                  <a:pt x="546" y="350"/>
                </a:lnTo>
                <a:lnTo>
                  <a:pt x="548" y="348"/>
                </a:lnTo>
                <a:lnTo>
                  <a:pt x="549" y="345"/>
                </a:lnTo>
                <a:lnTo>
                  <a:pt x="550" y="341"/>
                </a:lnTo>
                <a:lnTo>
                  <a:pt x="539" y="341"/>
                </a:lnTo>
                <a:lnTo>
                  <a:pt x="532" y="345"/>
                </a:lnTo>
                <a:lnTo>
                  <a:pt x="526" y="349"/>
                </a:lnTo>
                <a:lnTo>
                  <a:pt x="520" y="354"/>
                </a:lnTo>
                <a:lnTo>
                  <a:pt x="525" y="352"/>
                </a:lnTo>
                <a:lnTo>
                  <a:pt x="530" y="351"/>
                </a:lnTo>
                <a:lnTo>
                  <a:pt x="524" y="353"/>
                </a:lnTo>
                <a:lnTo>
                  <a:pt x="519" y="355"/>
                </a:lnTo>
                <a:close/>
                <a:moveTo>
                  <a:pt x="448" y="352"/>
                </a:moveTo>
                <a:lnTo>
                  <a:pt x="445" y="352"/>
                </a:lnTo>
                <a:lnTo>
                  <a:pt x="442" y="353"/>
                </a:lnTo>
                <a:lnTo>
                  <a:pt x="440" y="353"/>
                </a:lnTo>
                <a:lnTo>
                  <a:pt x="438" y="355"/>
                </a:lnTo>
                <a:lnTo>
                  <a:pt x="437" y="356"/>
                </a:lnTo>
                <a:lnTo>
                  <a:pt x="436" y="357"/>
                </a:lnTo>
                <a:lnTo>
                  <a:pt x="435" y="359"/>
                </a:lnTo>
                <a:lnTo>
                  <a:pt x="434" y="361"/>
                </a:lnTo>
                <a:lnTo>
                  <a:pt x="434" y="365"/>
                </a:lnTo>
                <a:lnTo>
                  <a:pt x="434" y="368"/>
                </a:lnTo>
                <a:lnTo>
                  <a:pt x="434" y="371"/>
                </a:lnTo>
                <a:lnTo>
                  <a:pt x="435" y="374"/>
                </a:lnTo>
                <a:lnTo>
                  <a:pt x="438" y="377"/>
                </a:lnTo>
                <a:lnTo>
                  <a:pt x="440" y="379"/>
                </a:lnTo>
                <a:lnTo>
                  <a:pt x="442" y="380"/>
                </a:lnTo>
                <a:lnTo>
                  <a:pt x="444" y="380"/>
                </a:lnTo>
                <a:lnTo>
                  <a:pt x="447" y="379"/>
                </a:lnTo>
                <a:lnTo>
                  <a:pt x="449" y="378"/>
                </a:lnTo>
                <a:lnTo>
                  <a:pt x="451" y="376"/>
                </a:lnTo>
                <a:lnTo>
                  <a:pt x="453" y="374"/>
                </a:lnTo>
                <a:lnTo>
                  <a:pt x="456" y="369"/>
                </a:lnTo>
                <a:lnTo>
                  <a:pt x="458" y="365"/>
                </a:lnTo>
                <a:lnTo>
                  <a:pt x="461" y="360"/>
                </a:lnTo>
                <a:lnTo>
                  <a:pt x="463" y="355"/>
                </a:lnTo>
                <a:lnTo>
                  <a:pt x="467" y="344"/>
                </a:lnTo>
                <a:lnTo>
                  <a:pt x="465" y="346"/>
                </a:lnTo>
                <a:lnTo>
                  <a:pt x="464" y="347"/>
                </a:lnTo>
                <a:lnTo>
                  <a:pt x="462" y="349"/>
                </a:lnTo>
                <a:lnTo>
                  <a:pt x="459" y="350"/>
                </a:lnTo>
                <a:lnTo>
                  <a:pt x="456" y="352"/>
                </a:lnTo>
                <a:lnTo>
                  <a:pt x="452" y="352"/>
                </a:lnTo>
                <a:lnTo>
                  <a:pt x="448" y="352"/>
                </a:lnTo>
                <a:close/>
                <a:moveTo>
                  <a:pt x="619" y="390"/>
                </a:moveTo>
                <a:lnTo>
                  <a:pt x="623" y="396"/>
                </a:lnTo>
                <a:lnTo>
                  <a:pt x="626" y="398"/>
                </a:lnTo>
                <a:lnTo>
                  <a:pt x="629" y="400"/>
                </a:lnTo>
                <a:lnTo>
                  <a:pt x="633" y="402"/>
                </a:lnTo>
                <a:lnTo>
                  <a:pt x="637" y="402"/>
                </a:lnTo>
                <a:lnTo>
                  <a:pt x="642" y="400"/>
                </a:lnTo>
                <a:lnTo>
                  <a:pt x="647" y="397"/>
                </a:lnTo>
                <a:lnTo>
                  <a:pt x="653" y="392"/>
                </a:lnTo>
                <a:lnTo>
                  <a:pt x="659" y="388"/>
                </a:lnTo>
                <a:lnTo>
                  <a:pt x="664" y="386"/>
                </a:lnTo>
                <a:lnTo>
                  <a:pt x="668" y="385"/>
                </a:lnTo>
                <a:lnTo>
                  <a:pt x="671" y="384"/>
                </a:lnTo>
                <a:lnTo>
                  <a:pt x="673" y="384"/>
                </a:lnTo>
                <a:lnTo>
                  <a:pt x="675" y="385"/>
                </a:lnTo>
                <a:lnTo>
                  <a:pt x="669" y="381"/>
                </a:lnTo>
                <a:lnTo>
                  <a:pt x="663" y="377"/>
                </a:lnTo>
                <a:lnTo>
                  <a:pt x="655" y="374"/>
                </a:lnTo>
                <a:lnTo>
                  <a:pt x="651" y="372"/>
                </a:lnTo>
                <a:lnTo>
                  <a:pt x="646" y="370"/>
                </a:lnTo>
                <a:lnTo>
                  <a:pt x="642" y="369"/>
                </a:lnTo>
                <a:lnTo>
                  <a:pt x="637" y="369"/>
                </a:lnTo>
                <a:lnTo>
                  <a:pt x="633" y="369"/>
                </a:lnTo>
                <a:lnTo>
                  <a:pt x="629" y="369"/>
                </a:lnTo>
                <a:lnTo>
                  <a:pt x="625" y="371"/>
                </a:lnTo>
                <a:lnTo>
                  <a:pt x="624" y="372"/>
                </a:lnTo>
                <a:lnTo>
                  <a:pt x="622" y="374"/>
                </a:lnTo>
                <a:lnTo>
                  <a:pt x="635" y="374"/>
                </a:lnTo>
                <a:lnTo>
                  <a:pt x="622" y="374"/>
                </a:lnTo>
                <a:lnTo>
                  <a:pt x="620" y="376"/>
                </a:lnTo>
                <a:lnTo>
                  <a:pt x="619" y="379"/>
                </a:lnTo>
                <a:lnTo>
                  <a:pt x="618" y="382"/>
                </a:lnTo>
                <a:lnTo>
                  <a:pt x="617" y="386"/>
                </a:lnTo>
                <a:lnTo>
                  <a:pt x="619" y="390"/>
                </a:lnTo>
                <a:lnTo>
                  <a:pt x="624" y="391"/>
                </a:lnTo>
                <a:lnTo>
                  <a:pt x="628" y="392"/>
                </a:lnTo>
                <a:lnTo>
                  <a:pt x="619" y="390"/>
                </a:lnTo>
                <a:close/>
                <a:moveTo>
                  <a:pt x="200" y="384"/>
                </a:moveTo>
                <a:lnTo>
                  <a:pt x="198" y="387"/>
                </a:lnTo>
                <a:lnTo>
                  <a:pt x="197" y="388"/>
                </a:lnTo>
                <a:lnTo>
                  <a:pt x="198" y="389"/>
                </a:lnTo>
                <a:lnTo>
                  <a:pt x="198" y="390"/>
                </a:lnTo>
                <a:lnTo>
                  <a:pt x="199" y="391"/>
                </a:lnTo>
                <a:lnTo>
                  <a:pt x="201" y="391"/>
                </a:lnTo>
                <a:lnTo>
                  <a:pt x="204" y="392"/>
                </a:lnTo>
                <a:lnTo>
                  <a:pt x="210" y="391"/>
                </a:lnTo>
                <a:lnTo>
                  <a:pt x="217" y="390"/>
                </a:lnTo>
                <a:lnTo>
                  <a:pt x="224" y="389"/>
                </a:lnTo>
                <a:lnTo>
                  <a:pt x="230" y="388"/>
                </a:lnTo>
                <a:lnTo>
                  <a:pt x="232" y="387"/>
                </a:lnTo>
                <a:lnTo>
                  <a:pt x="228" y="385"/>
                </a:lnTo>
                <a:lnTo>
                  <a:pt x="225" y="383"/>
                </a:lnTo>
                <a:lnTo>
                  <a:pt x="220" y="381"/>
                </a:lnTo>
                <a:lnTo>
                  <a:pt x="215" y="379"/>
                </a:lnTo>
                <a:lnTo>
                  <a:pt x="213" y="379"/>
                </a:lnTo>
                <a:lnTo>
                  <a:pt x="210" y="379"/>
                </a:lnTo>
                <a:lnTo>
                  <a:pt x="205" y="380"/>
                </a:lnTo>
                <a:lnTo>
                  <a:pt x="202" y="382"/>
                </a:lnTo>
                <a:lnTo>
                  <a:pt x="200" y="384"/>
                </a:lnTo>
                <a:close/>
                <a:moveTo>
                  <a:pt x="18" y="374"/>
                </a:moveTo>
                <a:lnTo>
                  <a:pt x="19" y="372"/>
                </a:lnTo>
                <a:lnTo>
                  <a:pt x="22" y="367"/>
                </a:lnTo>
                <a:lnTo>
                  <a:pt x="25" y="364"/>
                </a:lnTo>
                <a:lnTo>
                  <a:pt x="29" y="360"/>
                </a:lnTo>
                <a:lnTo>
                  <a:pt x="32" y="357"/>
                </a:lnTo>
                <a:lnTo>
                  <a:pt x="32" y="356"/>
                </a:lnTo>
                <a:lnTo>
                  <a:pt x="29" y="354"/>
                </a:lnTo>
                <a:lnTo>
                  <a:pt x="26" y="353"/>
                </a:lnTo>
                <a:lnTo>
                  <a:pt x="22" y="353"/>
                </a:lnTo>
                <a:lnTo>
                  <a:pt x="20" y="353"/>
                </a:lnTo>
                <a:lnTo>
                  <a:pt x="17" y="354"/>
                </a:lnTo>
                <a:lnTo>
                  <a:pt x="15" y="355"/>
                </a:lnTo>
                <a:lnTo>
                  <a:pt x="13" y="357"/>
                </a:lnTo>
                <a:lnTo>
                  <a:pt x="12" y="360"/>
                </a:lnTo>
                <a:lnTo>
                  <a:pt x="10" y="363"/>
                </a:lnTo>
                <a:lnTo>
                  <a:pt x="9" y="368"/>
                </a:lnTo>
                <a:lnTo>
                  <a:pt x="9" y="371"/>
                </a:lnTo>
                <a:lnTo>
                  <a:pt x="8" y="374"/>
                </a:lnTo>
                <a:lnTo>
                  <a:pt x="8" y="377"/>
                </a:lnTo>
                <a:lnTo>
                  <a:pt x="11" y="381"/>
                </a:lnTo>
                <a:lnTo>
                  <a:pt x="14" y="384"/>
                </a:lnTo>
                <a:lnTo>
                  <a:pt x="16" y="385"/>
                </a:lnTo>
                <a:lnTo>
                  <a:pt x="18" y="385"/>
                </a:lnTo>
                <a:lnTo>
                  <a:pt x="19" y="384"/>
                </a:lnTo>
                <a:lnTo>
                  <a:pt x="21" y="383"/>
                </a:lnTo>
                <a:lnTo>
                  <a:pt x="23" y="380"/>
                </a:lnTo>
                <a:lnTo>
                  <a:pt x="27" y="374"/>
                </a:lnTo>
                <a:lnTo>
                  <a:pt x="18" y="374"/>
                </a:lnTo>
                <a:close/>
                <a:moveTo>
                  <a:pt x="700" y="375"/>
                </a:moveTo>
                <a:lnTo>
                  <a:pt x="707" y="380"/>
                </a:lnTo>
                <a:lnTo>
                  <a:pt x="700" y="375"/>
                </a:lnTo>
                <a:lnTo>
                  <a:pt x="698" y="374"/>
                </a:lnTo>
                <a:lnTo>
                  <a:pt x="691" y="370"/>
                </a:lnTo>
                <a:lnTo>
                  <a:pt x="682" y="366"/>
                </a:lnTo>
                <a:lnTo>
                  <a:pt x="688" y="374"/>
                </a:lnTo>
                <a:lnTo>
                  <a:pt x="692" y="378"/>
                </a:lnTo>
                <a:lnTo>
                  <a:pt x="697" y="382"/>
                </a:lnTo>
                <a:lnTo>
                  <a:pt x="702" y="386"/>
                </a:lnTo>
                <a:lnTo>
                  <a:pt x="707" y="389"/>
                </a:lnTo>
                <a:lnTo>
                  <a:pt x="713" y="391"/>
                </a:lnTo>
                <a:lnTo>
                  <a:pt x="716" y="392"/>
                </a:lnTo>
                <a:lnTo>
                  <a:pt x="720" y="393"/>
                </a:lnTo>
                <a:lnTo>
                  <a:pt x="723" y="393"/>
                </a:lnTo>
                <a:lnTo>
                  <a:pt x="726" y="392"/>
                </a:lnTo>
                <a:lnTo>
                  <a:pt x="729" y="391"/>
                </a:lnTo>
                <a:lnTo>
                  <a:pt x="733" y="389"/>
                </a:lnTo>
                <a:lnTo>
                  <a:pt x="731" y="384"/>
                </a:lnTo>
                <a:lnTo>
                  <a:pt x="728" y="380"/>
                </a:lnTo>
                <a:lnTo>
                  <a:pt x="725" y="377"/>
                </a:lnTo>
                <a:lnTo>
                  <a:pt x="721" y="374"/>
                </a:lnTo>
                <a:lnTo>
                  <a:pt x="698" y="374"/>
                </a:lnTo>
                <a:lnTo>
                  <a:pt x="700" y="375"/>
                </a:lnTo>
                <a:close/>
                <a:moveTo>
                  <a:pt x="589" y="374"/>
                </a:moveTo>
                <a:lnTo>
                  <a:pt x="585" y="373"/>
                </a:lnTo>
                <a:lnTo>
                  <a:pt x="582" y="374"/>
                </a:lnTo>
                <a:lnTo>
                  <a:pt x="581" y="375"/>
                </a:lnTo>
                <a:lnTo>
                  <a:pt x="581" y="379"/>
                </a:lnTo>
                <a:lnTo>
                  <a:pt x="582" y="380"/>
                </a:lnTo>
                <a:lnTo>
                  <a:pt x="584" y="381"/>
                </a:lnTo>
                <a:lnTo>
                  <a:pt x="586" y="381"/>
                </a:lnTo>
                <a:lnTo>
                  <a:pt x="590" y="380"/>
                </a:lnTo>
                <a:lnTo>
                  <a:pt x="591" y="377"/>
                </a:lnTo>
                <a:lnTo>
                  <a:pt x="591" y="375"/>
                </a:lnTo>
                <a:lnTo>
                  <a:pt x="590" y="374"/>
                </a:lnTo>
                <a:lnTo>
                  <a:pt x="589" y="374"/>
                </a:lnTo>
                <a:close/>
                <a:moveTo>
                  <a:pt x="410" y="406"/>
                </a:moveTo>
                <a:lnTo>
                  <a:pt x="415" y="391"/>
                </a:lnTo>
                <a:lnTo>
                  <a:pt x="423" y="374"/>
                </a:lnTo>
                <a:lnTo>
                  <a:pt x="430" y="358"/>
                </a:lnTo>
                <a:lnTo>
                  <a:pt x="435" y="349"/>
                </a:lnTo>
                <a:lnTo>
                  <a:pt x="440" y="341"/>
                </a:lnTo>
                <a:lnTo>
                  <a:pt x="449" y="328"/>
                </a:lnTo>
                <a:lnTo>
                  <a:pt x="453" y="321"/>
                </a:lnTo>
                <a:lnTo>
                  <a:pt x="459" y="315"/>
                </a:lnTo>
                <a:lnTo>
                  <a:pt x="460" y="313"/>
                </a:lnTo>
                <a:lnTo>
                  <a:pt x="462" y="310"/>
                </a:lnTo>
                <a:lnTo>
                  <a:pt x="464" y="309"/>
                </a:lnTo>
                <a:lnTo>
                  <a:pt x="466" y="307"/>
                </a:lnTo>
                <a:lnTo>
                  <a:pt x="471" y="302"/>
                </a:lnTo>
                <a:lnTo>
                  <a:pt x="456" y="302"/>
                </a:lnTo>
                <a:lnTo>
                  <a:pt x="447" y="311"/>
                </a:lnTo>
                <a:lnTo>
                  <a:pt x="439" y="321"/>
                </a:lnTo>
                <a:lnTo>
                  <a:pt x="431" y="331"/>
                </a:lnTo>
                <a:lnTo>
                  <a:pt x="424" y="341"/>
                </a:lnTo>
                <a:lnTo>
                  <a:pt x="414" y="358"/>
                </a:lnTo>
                <a:lnTo>
                  <a:pt x="406" y="374"/>
                </a:lnTo>
                <a:lnTo>
                  <a:pt x="399" y="389"/>
                </a:lnTo>
                <a:lnTo>
                  <a:pt x="398" y="382"/>
                </a:lnTo>
                <a:lnTo>
                  <a:pt x="397" y="374"/>
                </a:lnTo>
                <a:lnTo>
                  <a:pt x="366" y="374"/>
                </a:lnTo>
                <a:lnTo>
                  <a:pt x="368" y="390"/>
                </a:lnTo>
                <a:lnTo>
                  <a:pt x="369" y="406"/>
                </a:lnTo>
                <a:lnTo>
                  <a:pt x="410" y="406"/>
                </a:lnTo>
                <a:close/>
                <a:moveTo>
                  <a:pt x="488" y="398"/>
                </a:moveTo>
                <a:lnTo>
                  <a:pt x="492" y="395"/>
                </a:lnTo>
                <a:lnTo>
                  <a:pt x="494" y="392"/>
                </a:lnTo>
                <a:lnTo>
                  <a:pt x="497" y="388"/>
                </a:lnTo>
                <a:lnTo>
                  <a:pt x="499" y="385"/>
                </a:lnTo>
                <a:lnTo>
                  <a:pt x="502" y="379"/>
                </a:lnTo>
                <a:lnTo>
                  <a:pt x="503" y="377"/>
                </a:lnTo>
                <a:lnTo>
                  <a:pt x="502" y="377"/>
                </a:lnTo>
                <a:lnTo>
                  <a:pt x="499" y="379"/>
                </a:lnTo>
                <a:lnTo>
                  <a:pt x="496" y="380"/>
                </a:lnTo>
                <a:lnTo>
                  <a:pt x="493" y="381"/>
                </a:lnTo>
                <a:lnTo>
                  <a:pt x="489" y="382"/>
                </a:lnTo>
                <a:lnTo>
                  <a:pt x="484" y="382"/>
                </a:lnTo>
                <a:lnTo>
                  <a:pt x="479" y="382"/>
                </a:lnTo>
                <a:lnTo>
                  <a:pt x="477" y="383"/>
                </a:lnTo>
                <a:lnTo>
                  <a:pt x="475" y="384"/>
                </a:lnTo>
                <a:lnTo>
                  <a:pt x="473" y="387"/>
                </a:lnTo>
                <a:lnTo>
                  <a:pt x="472" y="390"/>
                </a:lnTo>
                <a:lnTo>
                  <a:pt x="472" y="392"/>
                </a:lnTo>
                <a:lnTo>
                  <a:pt x="472" y="395"/>
                </a:lnTo>
                <a:lnTo>
                  <a:pt x="472" y="398"/>
                </a:lnTo>
                <a:lnTo>
                  <a:pt x="480" y="398"/>
                </a:lnTo>
                <a:lnTo>
                  <a:pt x="488" y="398"/>
                </a:lnTo>
                <a:close/>
                <a:moveTo>
                  <a:pt x="406" y="419"/>
                </a:moveTo>
                <a:lnTo>
                  <a:pt x="410" y="406"/>
                </a:lnTo>
                <a:lnTo>
                  <a:pt x="369" y="406"/>
                </a:lnTo>
                <a:lnTo>
                  <a:pt x="369" y="422"/>
                </a:lnTo>
                <a:lnTo>
                  <a:pt x="364" y="406"/>
                </a:lnTo>
                <a:lnTo>
                  <a:pt x="359" y="391"/>
                </a:lnTo>
                <a:lnTo>
                  <a:pt x="352" y="374"/>
                </a:lnTo>
                <a:lnTo>
                  <a:pt x="345" y="358"/>
                </a:lnTo>
                <a:lnTo>
                  <a:pt x="337" y="341"/>
                </a:lnTo>
                <a:lnTo>
                  <a:pt x="328" y="341"/>
                </a:lnTo>
                <a:lnTo>
                  <a:pt x="323" y="336"/>
                </a:lnTo>
                <a:lnTo>
                  <a:pt x="318" y="330"/>
                </a:lnTo>
                <a:lnTo>
                  <a:pt x="306" y="320"/>
                </a:lnTo>
                <a:lnTo>
                  <a:pt x="294" y="311"/>
                </a:lnTo>
                <a:lnTo>
                  <a:pt x="281" y="302"/>
                </a:lnTo>
                <a:lnTo>
                  <a:pt x="262" y="292"/>
                </a:lnTo>
                <a:lnTo>
                  <a:pt x="245" y="284"/>
                </a:lnTo>
                <a:lnTo>
                  <a:pt x="229" y="277"/>
                </a:lnTo>
                <a:lnTo>
                  <a:pt x="215" y="272"/>
                </a:lnTo>
                <a:lnTo>
                  <a:pt x="228" y="277"/>
                </a:lnTo>
                <a:lnTo>
                  <a:pt x="244" y="284"/>
                </a:lnTo>
                <a:lnTo>
                  <a:pt x="261" y="292"/>
                </a:lnTo>
                <a:lnTo>
                  <a:pt x="269" y="297"/>
                </a:lnTo>
                <a:lnTo>
                  <a:pt x="278" y="302"/>
                </a:lnTo>
                <a:lnTo>
                  <a:pt x="291" y="311"/>
                </a:lnTo>
                <a:lnTo>
                  <a:pt x="304" y="320"/>
                </a:lnTo>
                <a:lnTo>
                  <a:pt x="298" y="320"/>
                </a:lnTo>
                <a:lnTo>
                  <a:pt x="292" y="319"/>
                </a:lnTo>
                <a:lnTo>
                  <a:pt x="281" y="317"/>
                </a:lnTo>
                <a:lnTo>
                  <a:pt x="275" y="316"/>
                </a:lnTo>
                <a:lnTo>
                  <a:pt x="270" y="314"/>
                </a:lnTo>
                <a:lnTo>
                  <a:pt x="260" y="311"/>
                </a:lnTo>
                <a:lnTo>
                  <a:pt x="270" y="315"/>
                </a:lnTo>
                <a:lnTo>
                  <a:pt x="282" y="318"/>
                </a:lnTo>
                <a:lnTo>
                  <a:pt x="293" y="320"/>
                </a:lnTo>
                <a:lnTo>
                  <a:pt x="299" y="321"/>
                </a:lnTo>
                <a:lnTo>
                  <a:pt x="305" y="321"/>
                </a:lnTo>
                <a:lnTo>
                  <a:pt x="313" y="328"/>
                </a:lnTo>
                <a:lnTo>
                  <a:pt x="320" y="335"/>
                </a:lnTo>
                <a:lnTo>
                  <a:pt x="324" y="338"/>
                </a:lnTo>
                <a:lnTo>
                  <a:pt x="326" y="341"/>
                </a:lnTo>
                <a:lnTo>
                  <a:pt x="327" y="344"/>
                </a:lnTo>
                <a:lnTo>
                  <a:pt x="332" y="350"/>
                </a:lnTo>
                <a:lnTo>
                  <a:pt x="336" y="357"/>
                </a:lnTo>
                <a:lnTo>
                  <a:pt x="343" y="374"/>
                </a:lnTo>
                <a:lnTo>
                  <a:pt x="348" y="388"/>
                </a:lnTo>
                <a:lnTo>
                  <a:pt x="353" y="402"/>
                </a:lnTo>
                <a:lnTo>
                  <a:pt x="349" y="398"/>
                </a:lnTo>
                <a:lnTo>
                  <a:pt x="344" y="394"/>
                </a:lnTo>
                <a:lnTo>
                  <a:pt x="339" y="391"/>
                </a:lnTo>
                <a:lnTo>
                  <a:pt x="334" y="388"/>
                </a:lnTo>
                <a:lnTo>
                  <a:pt x="326" y="383"/>
                </a:lnTo>
                <a:lnTo>
                  <a:pt x="319" y="379"/>
                </a:lnTo>
                <a:lnTo>
                  <a:pt x="306" y="374"/>
                </a:lnTo>
                <a:lnTo>
                  <a:pt x="295" y="369"/>
                </a:lnTo>
                <a:lnTo>
                  <a:pt x="283" y="365"/>
                </a:lnTo>
                <a:lnTo>
                  <a:pt x="277" y="362"/>
                </a:lnTo>
                <a:lnTo>
                  <a:pt x="271" y="359"/>
                </a:lnTo>
                <a:lnTo>
                  <a:pt x="265" y="356"/>
                </a:lnTo>
                <a:lnTo>
                  <a:pt x="258" y="351"/>
                </a:lnTo>
                <a:lnTo>
                  <a:pt x="264" y="355"/>
                </a:lnTo>
                <a:lnTo>
                  <a:pt x="270" y="359"/>
                </a:lnTo>
                <a:lnTo>
                  <a:pt x="275" y="362"/>
                </a:lnTo>
                <a:lnTo>
                  <a:pt x="281" y="365"/>
                </a:lnTo>
                <a:lnTo>
                  <a:pt x="302" y="374"/>
                </a:lnTo>
                <a:lnTo>
                  <a:pt x="311" y="378"/>
                </a:lnTo>
                <a:lnTo>
                  <a:pt x="321" y="384"/>
                </a:lnTo>
                <a:lnTo>
                  <a:pt x="316" y="382"/>
                </a:lnTo>
                <a:lnTo>
                  <a:pt x="310" y="381"/>
                </a:lnTo>
                <a:lnTo>
                  <a:pt x="299" y="380"/>
                </a:lnTo>
                <a:lnTo>
                  <a:pt x="292" y="381"/>
                </a:lnTo>
                <a:lnTo>
                  <a:pt x="286" y="381"/>
                </a:lnTo>
                <a:lnTo>
                  <a:pt x="273" y="383"/>
                </a:lnTo>
                <a:lnTo>
                  <a:pt x="270" y="383"/>
                </a:lnTo>
                <a:lnTo>
                  <a:pt x="267" y="383"/>
                </a:lnTo>
                <a:lnTo>
                  <a:pt x="263" y="382"/>
                </a:lnTo>
                <a:lnTo>
                  <a:pt x="259" y="381"/>
                </a:lnTo>
                <a:lnTo>
                  <a:pt x="254" y="379"/>
                </a:lnTo>
                <a:lnTo>
                  <a:pt x="250" y="377"/>
                </a:lnTo>
                <a:lnTo>
                  <a:pt x="245" y="374"/>
                </a:lnTo>
                <a:lnTo>
                  <a:pt x="238" y="374"/>
                </a:lnTo>
                <a:lnTo>
                  <a:pt x="246" y="379"/>
                </a:lnTo>
                <a:lnTo>
                  <a:pt x="226" y="374"/>
                </a:lnTo>
                <a:lnTo>
                  <a:pt x="223" y="374"/>
                </a:lnTo>
                <a:lnTo>
                  <a:pt x="226" y="374"/>
                </a:lnTo>
                <a:lnTo>
                  <a:pt x="194" y="364"/>
                </a:lnTo>
                <a:lnTo>
                  <a:pt x="161" y="355"/>
                </a:lnTo>
                <a:lnTo>
                  <a:pt x="161" y="357"/>
                </a:lnTo>
                <a:lnTo>
                  <a:pt x="188" y="365"/>
                </a:lnTo>
                <a:lnTo>
                  <a:pt x="214" y="374"/>
                </a:lnTo>
                <a:lnTo>
                  <a:pt x="228" y="378"/>
                </a:lnTo>
                <a:lnTo>
                  <a:pt x="241" y="382"/>
                </a:lnTo>
                <a:lnTo>
                  <a:pt x="254" y="385"/>
                </a:lnTo>
                <a:lnTo>
                  <a:pt x="266" y="387"/>
                </a:lnTo>
                <a:lnTo>
                  <a:pt x="271" y="386"/>
                </a:lnTo>
                <a:lnTo>
                  <a:pt x="289" y="385"/>
                </a:lnTo>
                <a:lnTo>
                  <a:pt x="297" y="385"/>
                </a:lnTo>
                <a:lnTo>
                  <a:pt x="305" y="386"/>
                </a:lnTo>
                <a:lnTo>
                  <a:pt x="312" y="388"/>
                </a:lnTo>
                <a:lnTo>
                  <a:pt x="319" y="391"/>
                </a:lnTo>
                <a:lnTo>
                  <a:pt x="326" y="394"/>
                </a:lnTo>
                <a:lnTo>
                  <a:pt x="332" y="397"/>
                </a:lnTo>
                <a:lnTo>
                  <a:pt x="337" y="402"/>
                </a:lnTo>
                <a:lnTo>
                  <a:pt x="343" y="406"/>
                </a:lnTo>
                <a:lnTo>
                  <a:pt x="348" y="412"/>
                </a:lnTo>
                <a:lnTo>
                  <a:pt x="353" y="419"/>
                </a:lnTo>
                <a:lnTo>
                  <a:pt x="357" y="426"/>
                </a:lnTo>
                <a:lnTo>
                  <a:pt x="359" y="430"/>
                </a:lnTo>
                <a:lnTo>
                  <a:pt x="360" y="434"/>
                </a:lnTo>
                <a:lnTo>
                  <a:pt x="361" y="438"/>
                </a:lnTo>
                <a:lnTo>
                  <a:pt x="361" y="444"/>
                </a:lnTo>
                <a:lnTo>
                  <a:pt x="362" y="463"/>
                </a:lnTo>
                <a:lnTo>
                  <a:pt x="362" y="490"/>
                </a:lnTo>
                <a:lnTo>
                  <a:pt x="361" y="525"/>
                </a:lnTo>
                <a:lnTo>
                  <a:pt x="359" y="614"/>
                </a:lnTo>
                <a:lnTo>
                  <a:pt x="357" y="719"/>
                </a:lnTo>
                <a:lnTo>
                  <a:pt x="354" y="832"/>
                </a:lnTo>
                <a:lnTo>
                  <a:pt x="351" y="944"/>
                </a:lnTo>
                <a:lnTo>
                  <a:pt x="350" y="1048"/>
                </a:lnTo>
                <a:lnTo>
                  <a:pt x="350" y="1134"/>
                </a:lnTo>
                <a:lnTo>
                  <a:pt x="415" y="1134"/>
                </a:lnTo>
                <a:lnTo>
                  <a:pt x="417" y="1103"/>
                </a:lnTo>
                <a:lnTo>
                  <a:pt x="417" y="1065"/>
                </a:lnTo>
                <a:lnTo>
                  <a:pt x="417" y="1020"/>
                </a:lnTo>
                <a:lnTo>
                  <a:pt x="416" y="969"/>
                </a:lnTo>
                <a:lnTo>
                  <a:pt x="415" y="916"/>
                </a:lnTo>
                <a:lnTo>
                  <a:pt x="414" y="859"/>
                </a:lnTo>
                <a:lnTo>
                  <a:pt x="410" y="744"/>
                </a:lnTo>
                <a:lnTo>
                  <a:pt x="406" y="634"/>
                </a:lnTo>
                <a:lnTo>
                  <a:pt x="404" y="538"/>
                </a:lnTo>
                <a:lnTo>
                  <a:pt x="403" y="470"/>
                </a:lnTo>
                <a:lnTo>
                  <a:pt x="403" y="459"/>
                </a:lnTo>
                <a:lnTo>
                  <a:pt x="404" y="449"/>
                </a:lnTo>
                <a:lnTo>
                  <a:pt x="405" y="443"/>
                </a:lnTo>
                <a:lnTo>
                  <a:pt x="405" y="439"/>
                </a:lnTo>
                <a:lnTo>
                  <a:pt x="408" y="433"/>
                </a:lnTo>
                <a:lnTo>
                  <a:pt x="411" y="428"/>
                </a:lnTo>
                <a:lnTo>
                  <a:pt x="414" y="423"/>
                </a:lnTo>
                <a:lnTo>
                  <a:pt x="418" y="418"/>
                </a:lnTo>
                <a:lnTo>
                  <a:pt x="422" y="414"/>
                </a:lnTo>
                <a:lnTo>
                  <a:pt x="426" y="411"/>
                </a:lnTo>
                <a:lnTo>
                  <a:pt x="430" y="408"/>
                </a:lnTo>
                <a:lnTo>
                  <a:pt x="435" y="406"/>
                </a:lnTo>
                <a:lnTo>
                  <a:pt x="416" y="406"/>
                </a:lnTo>
                <a:lnTo>
                  <a:pt x="411" y="412"/>
                </a:lnTo>
                <a:lnTo>
                  <a:pt x="408" y="415"/>
                </a:lnTo>
                <a:lnTo>
                  <a:pt x="406" y="419"/>
                </a:lnTo>
                <a:close/>
                <a:moveTo>
                  <a:pt x="479" y="406"/>
                </a:moveTo>
                <a:lnTo>
                  <a:pt x="464" y="406"/>
                </a:lnTo>
                <a:lnTo>
                  <a:pt x="479" y="40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5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7" name="Freeform 11"/>
          <p:cNvSpPr>
            <a:spLocks noEditPoints="1"/>
          </p:cNvSpPr>
          <p:nvPr userDrawn="1"/>
        </p:nvSpPr>
        <p:spPr bwMode="auto">
          <a:xfrm>
            <a:off x="860425" y="575514"/>
            <a:ext cx="1301749" cy="960438"/>
          </a:xfrm>
          <a:custGeom>
            <a:avLst/>
            <a:gdLst/>
            <a:ahLst/>
            <a:cxnLst>
              <a:cxn ang="0">
                <a:pos x="386" y="506"/>
              </a:cxn>
              <a:cxn ang="0">
                <a:pos x="391" y="372"/>
              </a:cxn>
              <a:cxn ang="0">
                <a:pos x="398" y="344"/>
              </a:cxn>
              <a:cxn ang="0">
                <a:pos x="402" y="409"/>
              </a:cxn>
              <a:cxn ang="0">
                <a:pos x="411" y="431"/>
              </a:cxn>
              <a:cxn ang="0">
                <a:pos x="440" y="548"/>
              </a:cxn>
              <a:cxn ang="0">
                <a:pos x="561" y="425"/>
              </a:cxn>
              <a:cxn ang="0">
                <a:pos x="555" y="337"/>
              </a:cxn>
              <a:cxn ang="0">
                <a:pos x="579" y="374"/>
              </a:cxn>
              <a:cxn ang="0">
                <a:pos x="573" y="426"/>
              </a:cxn>
              <a:cxn ang="0">
                <a:pos x="595" y="420"/>
              </a:cxn>
              <a:cxn ang="0">
                <a:pos x="598" y="316"/>
              </a:cxn>
              <a:cxn ang="0">
                <a:pos x="544" y="164"/>
              </a:cxn>
              <a:cxn ang="0">
                <a:pos x="523" y="115"/>
              </a:cxn>
              <a:cxn ang="0">
                <a:pos x="531" y="75"/>
              </a:cxn>
              <a:cxn ang="0">
                <a:pos x="476" y="40"/>
              </a:cxn>
              <a:cxn ang="0">
                <a:pos x="437" y="78"/>
              </a:cxn>
              <a:cxn ang="0">
                <a:pos x="456" y="137"/>
              </a:cxn>
              <a:cxn ang="0">
                <a:pos x="398" y="133"/>
              </a:cxn>
              <a:cxn ang="0">
                <a:pos x="359" y="81"/>
              </a:cxn>
              <a:cxn ang="0">
                <a:pos x="364" y="49"/>
              </a:cxn>
              <a:cxn ang="0">
                <a:pos x="316" y="0"/>
              </a:cxn>
              <a:cxn ang="0">
                <a:pos x="288" y="56"/>
              </a:cxn>
              <a:cxn ang="0">
                <a:pos x="293" y="103"/>
              </a:cxn>
              <a:cxn ang="0">
                <a:pos x="246" y="142"/>
              </a:cxn>
              <a:cxn ang="0">
                <a:pos x="215" y="298"/>
              </a:cxn>
              <a:cxn ang="0">
                <a:pos x="203" y="370"/>
              </a:cxn>
              <a:cxn ang="0">
                <a:pos x="223" y="420"/>
              </a:cxn>
              <a:cxn ang="0">
                <a:pos x="238" y="398"/>
              </a:cxn>
              <a:cxn ang="0">
                <a:pos x="231" y="344"/>
              </a:cxn>
              <a:cxn ang="0">
                <a:pos x="252" y="324"/>
              </a:cxn>
              <a:cxn ang="0">
                <a:pos x="257" y="445"/>
              </a:cxn>
              <a:cxn ang="0">
                <a:pos x="100" y="454"/>
              </a:cxn>
              <a:cxn ang="0">
                <a:pos x="124" y="437"/>
              </a:cxn>
              <a:cxn ang="0">
                <a:pos x="108" y="406"/>
              </a:cxn>
              <a:cxn ang="0">
                <a:pos x="79" y="381"/>
              </a:cxn>
              <a:cxn ang="0">
                <a:pos x="97" y="348"/>
              </a:cxn>
              <a:cxn ang="0">
                <a:pos x="73" y="315"/>
              </a:cxn>
              <a:cxn ang="0">
                <a:pos x="13" y="322"/>
              </a:cxn>
              <a:cxn ang="0">
                <a:pos x="9" y="372"/>
              </a:cxn>
              <a:cxn ang="0">
                <a:pos x="17" y="395"/>
              </a:cxn>
              <a:cxn ang="0">
                <a:pos x="4" y="443"/>
              </a:cxn>
              <a:cxn ang="0">
                <a:pos x="108" y="549"/>
              </a:cxn>
              <a:cxn ang="0">
                <a:pos x="501" y="525"/>
              </a:cxn>
              <a:cxn ang="0">
                <a:pos x="488" y="459"/>
              </a:cxn>
              <a:cxn ang="0">
                <a:pos x="499" y="485"/>
              </a:cxn>
              <a:cxn ang="0">
                <a:pos x="325" y="525"/>
              </a:cxn>
              <a:cxn ang="0">
                <a:pos x="315" y="532"/>
              </a:cxn>
              <a:cxn ang="0">
                <a:pos x="328" y="497"/>
              </a:cxn>
              <a:cxn ang="0">
                <a:pos x="789" y="557"/>
              </a:cxn>
              <a:cxn ang="0">
                <a:pos x="808" y="481"/>
              </a:cxn>
              <a:cxn ang="0">
                <a:pos x="812" y="442"/>
              </a:cxn>
              <a:cxn ang="0">
                <a:pos x="794" y="403"/>
              </a:cxn>
              <a:cxn ang="0">
                <a:pos x="767" y="378"/>
              </a:cxn>
              <a:cxn ang="0">
                <a:pos x="789" y="324"/>
              </a:cxn>
              <a:cxn ang="0">
                <a:pos x="724" y="293"/>
              </a:cxn>
              <a:cxn ang="0">
                <a:pos x="683" y="331"/>
              </a:cxn>
              <a:cxn ang="0">
                <a:pos x="701" y="369"/>
              </a:cxn>
              <a:cxn ang="0">
                <a:pos x="676" y="391"/>
              </a:cxn>
              <a:cxn ang="0">
                <a:pos x="652" y="435"/>
              </a:cxn>
              <a:cxn ang="0">
                <a:pos x="647" y="470"/>
              </a:cxn>
              <a:cxn ang="0">
                <a:pos x="678" y="487"/>
              </a:cxn>
              <a:cxn ang="0">
                <a:pos x="665" y="539"/>
              </a:cxn>
            </a:cxnLst>
            <a:rect l="0" t="0" r="r" b="b"/>
            <a:pathLst>
              <a:path w="820" h="605">
                <a:moveTo>
                  <a:pt x="406" y="572"/>
                </a:moveTo>
                <a:lnTo>
                  <a:pt x="401" y="566"/>
                </a:lnTo>
                <a:lnTo>
                  <a:pt x="396" y="560"/>
                </a:lnTo>
                <a:lnTo>
                  <a:pt x="395" y="558"/>
                </a:lnTo>
                <a:lnTo>
                  <a:pt x="393" y="557"/>
                </a:lnTo>
                <a:lnTo>
                  <a:pt x="388" y="554"/>
                </a:lnTo>
                <a:lnTo>
                  <a:pt x="388" y="553"/>
                </a:lnTo>
                <a:lnTo>
                  <a:pt x="387" y="551"/>
                </a:lnTo>
                <a:lnTo>
                  <a:pt x="387" y="549"/>
                </a:lnTo>
                <a:lnTo>
                  <a:pt x="387" y="546"/>
                </a:lnTo>
                <a:lnTo>
                  <a:pt x="387" y="545"/>
                </a:lnTo>
                <a:lnTo>
                  <a:pt x="386" y="539"/>
                </a:lnTo>
                <a:lnTo>
                  <a:pt x="384" y="526"/>
                </a:lnTo>
                <a:lnTo>
                  <a:pt x="385" y="507"/>
                </a:lnTo>
                <a:lnTo>
                  <a:pt x="386" y="506"/>
                </a:lnTo>
                <a:lnTo>
                  <a:pt x="388" y="499"/>
                </a:lnTo>
                <a:lnTo>
                  <a:pt x="389" y="496"/>
                </a:lnTo>
                <a:lnTo>
                  <a:pt x="389" y="495"/>
                </a:lnTo>
                <a:lnTo>
                  <a:pt x="388" y="495"/>
                </a:lnTo>
                <a:lnTo>
                  <a:pt x="386" y="497"/>
                </a:lnTo>
                <a:lnTo>
                  <a:pt x="388" y="466"/>
                </a:lnTo>
                <a:lnTo>
                  <a:pt x="388" y="459"/>
                </a:lnTo>
                <a:lnTo>
                  <a:pt x="389" y="438"/>
                </a:lnTo>
                <a:lnTo>
                  <a:pt x="390" y="422"/>
                </a:lnTo>
                <a:lnTo>
                  <a:pt x="390" y="403"/>
                </a:lnTo>
                <a:lnTo>
                  <a:pt x="395" y="404"/>
                </a:lnTo>
                <a:lnTo>
                  <a:pt x="395" y="398"/>
                </a:lnTo>
                <a:lnTo>
                  <a:pt x="394" y="392"/>
                </a:lnTo>
                <a:lnTo>
                  <a:pt x="392" y="382"/>
                </a:lnTo>
                <a:lnTo>
                  <a:pt x="391" y="372"/>
                </a:lnTo>
                <a:lnTo>
                  <a:pt x="389" y="356"/>
                </a:lnTo>
                <a:lnTo>
                  <a:pt x="386" y="336"/>
                </a:lnTo>
                <a:lnTo>
                  <a:pt x="385" y="323"/>
                </a:lnTo>
                <a:lnTo>
                  <a:pt x="385" y="319"/>
                </a:lnTo>
                <a:lnTo>
                  <a:pt x="386" y="316"/>
                </a:lnTo>
                <a:lnTo>
                  <a:pt x="389" y="309"/>
                </a:lnTo>
                <a:lnTo>
                  <a:pt x="391" y="306"/>
                </a:lnTo>
                <a:lnTo>
                  <a:pt x="392" y="302"/>
                </a:lnTo>
                <a:lnTo>
                  <a:pt x="393" y="297"/>
                </a:lnTo>
                <a:lnTo>
                  <a:pt x="394" y="293"/>
                </a:lnTo>
                <a:lnTo>
                  <a:pt x="392" y="310"/>
                </a:lnTo>
                <a:lnTo>
                  <a:pt x="392" y="314"/>
                </a:lnTo>
                <a:lnTo>
                  <a:pt x="393" y="318"/>
                </a:lnTo>
                <a:lnTo>
                  <a:pt x="395" y="331"/>
                </a:lnTo>
                <a:lnTo>
                  <a:pt x="398" y="344"/>
                </a:lnTo>
                <a:lnTo>
                  <a:pt x="400" y="355"/>
                </a:lnTo>
                <a:lnTo>
                  <a:pt x="400" y="359"/>
                </a:lnTo>
                <a:lnTo>
                  <a:pt x="400" y="364"/>
                </a:lnTo>
                <a:lnTo>
                  <a:pt x="400" y="369"/>
                </a:lnTo>
                <a:lnTo>
                  <a:pt x="401" y="373"/>
                </a:lnTo>
                <a:lnTo>
                  <a:pt x="401" y="376"/>
                </a:lnTo>
                <a:lnTo>
                  <a:pt x="401" y="378"/>
                </a:lnTo>
                <a:lnTo>
                  <a:pt x="403" y="382"/>
                </a:lnTo>
                <a:lnTo>
                  <a:pt x="401" y="385"/>
                </a:lnTo>
                <a:lnTo>
                  <a:pt x="400" y="387"/>
                </a:lnTo>
                <a:lnTo>
                  <a:pt x="399" y="388"/>
                </a:lnTo>
                <a:lnTo>
                  <a:pt x="399" y="393"/>
                </a:lnTo>
                <a:lnTo>
                  <a:pt x="399" y="403"/>
                </a:lnTo>
                <a:lnTo>
                  <a:pt x="401" y="406"/>
                </a:lnTo>
                <a:lnTo>
                  <a:pt x="402" y="409"/>
                </a:lnTo>
                <a:lnTo>
                  <a:pt x="405" y="410"/>
                </a:lnTo>
                <a:lnTo>
                  <a:pt x="406" y="410"/>
                </a:lnTo>
                <a:lnTo>
                  <a:pt x="407" y="411"/>
                </a:lnTo>
                <a:lnTo>
                  <a:pt x="407" y="412"/>
                </a:lnTo>
                <a:lnTo>
                  <a:pt x="409" y="413"/>
                </a:lnTo>
                <a:lnTo>
                  <a:pt x="410" y="417"/>
                </a:lnTo>
                <a:lnTo>
                  <a:pt x="410" y="420"/>
                </a:lnTo>
                <a:lnTo>
                  <a:pt x="413" y="420"/>
                </a:lnTo>
                <a:lnTo>
                  <a:pt x="416" y="421"/>
                </a:lnTo>
                <a:lnTo>
                  <a:pt x="418" y="422"/>
                </a:lnTo>
                <a:lnTo>
                  <a:pt x="417" y="423"/>
                </a:lnTo>
                <a:lnTo>
                  <a:pt x="414" y="425"/>
                </a:lnTo>
                <a:lnTo>
                  <a:pt x="411" y="427"/>
                </a:lnTo>
                <a:lnTo>
                  <a:pt x="411" y="429"/>
                </a:lnTo>
                <a:lnTo>
                  <a:pt x="411" y="431"/>
                </a:lnTo>
                <a:lnTo>
                  <a:pt x="412" y="431"/>
                </a:lnTo>
                <a:lnTo>
                  <a:pt x="415" y="432"/>
                </a:lnTo>
                <a:lnTo>
                  <a:pt x="417" y="431"/>
                </a:lnTo>
                <a:lnTo>
                  <a:pt x="418" y="431"/>
                </a:lnTo>
                <a:lnTo>
                  <a:pt x="421" y="441"/>
                </a:lnTo>
                <a:lnTo>
                  <a:pt x="428" y="466"/>
                </a:lnTo>
                <a:lnTo>
                  <a:pt x="428" y="468"/>
                </a:lnTo>
                <a:lnTo>
                  <a:pt x="431" y="480"/>
                </a:lnTo>
                <a:lnTo>
                  <a:pt x="432" y="485"/>
                </a:lnTo>
                <a:lnTo>
                  <a:pt x="433" y="490"/>
                </a:lnTo>
                <a:lnTo>
                  <a:pt x="436" y="507"/>
                </a:lnTo>
                <a:lnTo>
                  <a:pt x="437" y="514"/>
                </a:lnTo>
                <a:lnTo>
                  <a:pt x="437" y="524"/>
                </a:lnTo>
                <a:lnTo>
                  <a:pt x="439" y="532"/>
                </a:lnTo>
                <a:lnTo>
                  <a:pt x="440" y="548"/>
                </a:lnTo>
                <a:lnTo>
                  <a:pt x="442" y="573"/>
                </a:lnTo>
                <a:lnTo>
                  <a:pt x="553" y="584"/>
                </a:lnTo>
                <a:lnTo>
                  <a:pt x="552" y="582"/>
                </a:lnTo>
                <a:lnTo>
                  <a:pt x="550" y="576"/>
                </a:lnTo>
                <a:lnTo>
                  <a:pt x="558" y="516"/>
                </a:lnTo>
                <a:lnTo>
                  <a:pt x="558" y="508"/>
                </a:lnTo>
                <a:lnTo>
                  <a:pt x="558" y="493"/>
                </a:lnTo>
                <a:lnTo>
                  <a:pt x="558" y="490"/>
                </a:lnTo>
                <a:lnTo>
                  <a:pt x="559" y="477"/>
                </a:lnTo>
                <a:lnTo>
                  <a:pt x="559" y="476"/>
                </a:lnTo>
                <a:lnTo>
                  <a:pt x="560" y="462"/>
                </a:lnTo>
                <a:lnTo>
                  <a:pt x="560" y="454"/>
                </a:lnTo>
                <a:lnTo>
                  <a:pt x="560" y="451"/>
                </a:lnTo>
                <a:lnTo>
                  <a:pt x="560" y="446"/>
                </a:lnTo>
                <a:lnTo>
                  <a:pt x="561" y="425"/>
                </a:lnTo>
                <a:lnTo>
                  <a:pt x="561" y="422"/>
                </a:lnTo>
                <a:lnTo>
                  <a:pt x="561" y="420"/>
                </a:lnTo>
                <a:lnTo>
                  <a:pt x="561" y="412"/>
                </a:lnTo>
                <a:lnTo>
                  <a:pt x="561" y="408"/>
                </a:lnTo>
                <a:lnTo>
                  <a:pt x="561" y="399"/>
                </a:lnTo>
                <a:lnTo>
                  <a:pt x="561" y="397"/>
                </a:lnTo>
                <a:lnTo>
                  <a:pt x="561" y="389"/>
                </a:lnTo>
                <a:lnTo>
                  <a:pt x="561" y="387"/>
                </a:lnTo>
                <a:lnTo>
                  <a:pt x="561" y="379"/>
                </a:lnTo>
                <a:lnTo>
                  <a:pt x="561" y="377"/>
                </a:lnTo>
                <a:lnTo>
                  <a:pt x="561" y="369"/>
                </a:lnTo>
                <a:lnTo>
                  <a:pt x="561" y="362"/>
                </a:lnTo>
                <a:lnTo>
                  <a:pt x="559" y="350"/>
                </a:lnTo>
                <a:lnTo>
                  <a:pt x="556" y="342"/>
                </a:lnTo>
                <a:lnTo>
                  <a:pt x="555" y="337"/>
                </a:lnTo>
                <a:lnTo>
                  <a:pt x="555" y="335"/>
                </a:lnTo>
                <a:lnTo>
                  <a:pt x="555" y="334"/>
                </a:lnTo>
                <a:lnTo>
                  <a:pt x="556" y="333"/>
                </a:lnTo>
                <a:lnTo>
                  <a:pt x="560" y="337"/>
                </a:lnTo>
                <a:lnTo>
                  <a:pt x="564" y="339"/>
                </a:lnTo>
                <a:lnTo>
                  <a:pt x="567" y="340"/>
                </a:lnTo>
                <a:lnTo>
                  <a:pt x="569" y="340"/>
                </a:lnTo>
                <a:lnTo>
                  <a:pt x="572" y="338"/>
                </a:lnTo>
                <a:lnTo>
                  <a:pt x="574" y="340"/>
                </a:lnTo>
                <a:lnTo>
                  <a:pt x="575" y="342"/>
                </a:lnTo>
                <a:lnTo>
                  <a:pt x="576" y="346"/>
                </a:lnTo>
                <a:lnTo>
                  <a:pt x="579" y="359"/>
                </a:lnTo>
                <a:lnTo>
                  <a:pt x="580" y="364"/>
                </a:lnTo>
                <a:lnTo>
                  <a:pt x="580" y="369"/>
                </a:lnTo>
                <a:lnTo>
                  <a:pt x="579" y="374"/>
                </a:lnTo>
                <a:lnTo>
                  <a:pt x="578" y="376"/>
                </a:lnTo>
                <a:lnTo>
                  <a:pt x="576" y="381"/>
                </a:lnTo>
                <a:lnTo>
                  <a:pt x="573" y="389"/>
                </a:lnTo>
                <a:lnTo>
                  <a:pt x="571" y="394"/>
                </a:lnTo>
                <a:lnTo>
                  <a:pt x="570" y="399"/>
                </a:lnTo>
                <a:lnTo>
                  <a:pt x="568" y="408"/>
                </a:lnTo>
                <a:lnTo>
                  <a:pt x="566" y="415"/>
                </a:lnTo>
                <a:lnTo>
                  <a:pt x="566" y="418"/>
                </a:lnTo>
                <a:lnTo>
                  <a:pt x="566" y="421"/>
                </a:lnTo>
                <a:lnTo>
                  <a:pt x="567" y="422"/>
                </a:lnTo>
                <a:lnTo>
                  <a:pt x="569" y="424"/>
                </a:lnTo>
                <a:lnTo>
                  <a:pt x="571" y="424"/>
                </a:lnTo>
                <a:lnTo>
                  <a:pt x="572" y="425"/>
                </a:lnTo>
                <a:lnTo>
                  <a:pt x="573" y="425"/>
                </a:lnTo>
                <a:lnTo>
                  <a:pt x="573" y="426"/>
                </a:lnTo>
                <a:lnTo>
                  <a:pt x="572" y="427"/>
                </a:lnTo>
                <a:lnTo>
                  <a:pt x="570" y="430"/>
                </a:lnTo>
                <a:lnTo>
                  <a:pt x="569" y="432"/>
                </a:lnTo>
                <a:lnTo>
                  <a:pt x="569" y="434"/>
                </a:lnTo>
                <a:lnTo>
                  <a:pt x="569" y="436"/>
                </a:lnTo>
                <a:lnTo>
                  <a:pt x="570" y="437"/>
                </a:lnTo>
                <a:lnTo>
                  <a:pt x="571" y="438"/>
                </a:lnTo>
                <a:lnTo>
                  <a:pt x="572" y="437"/>
                </a:lnTo>
                <a:lnTo>
                  <a:pt x="574" y="436"/>
                </a:lnTo>
                <a:lnTo>
                  <a:pt x="578" y="433"/>
                </a:lnTo>
                <a:lnTo>
                  <a:pt x="585" y="429"/>
                </a:lnTo>
                <a:lnTo>
                  <a:pt x="589" y="426"/>
                </a:lnTo>
                <a:lnTo>
                  <a:pt x="591" y="424"/>
                </a:lnTo>
                <a:lnTo>
                  <a:pt x="592" y="422"/>
                </a:lnTo>
                <a:lnTo>
                  <a:pt x="595" y="420"/>
                </a:lnTo>
                <a:lnTo>
                  <a:pt x="597" y="417"/>
                </a:lnTo>
                <a:lnTo>
                  <a:pt x="598" y="414"/>
                </a:lnTo>
                <a:lnTo>
                  <a:pt x="598" y="412"/>
                </a:lnTo>
                <a:lnTo>
                  <a:pt x="599" y="406"/>
                </a:lnTo>
                <a:lnTo>
                  <a:pt x="599" y="402"/>
                </a:lnTo>
                <a:lnTo>
                  <a:pt x="599" y="399"/>
                </a:lnTo>
                <a:lnTo>
                  <a:pt x="598" y="388"/>
                </a:lnTo>
                <a:lnTo>
                  <a:pt x="596" y="379"/>
                </a:lnTo>
                <a:lnTo>
                  <a:pt x="596" y="377"/>
                </a:lnTo>
                <a:lnTo>
                  <a:pt x="596" y="375"/>
                </a:lnTo>
                <a:lnTo>
                  <a:pt x="596" y="373"/>
                </a:lnTo>
                <a:lnTo>
                  <a:pt x="596" y="370"/>
                </a:lnTo>
                <a:lnTo>
                  <a:pt x="598" y="344"/>
                </a:lnTo>
                <a:lnTo>
                  <a:pt x="598" y="328"/>
                </a:lnTo>
                <a:lnTo>
                  <a:pt x="598" y="316"/>
                </a:lnTo>
                <a:lnTo>
                  <a:pt x="598" y="310"/>
                </a:lnTo>
                <a:lnTo>
                  <a:pt x="597" y="302"/>
                </a:lnTo>
                <a:lnTo>
                  <a:pt x="594" y="288"/>
                </a:lnTo>
                <a:lnTo>
                  <a:pt x="591" y="273"/>
                </a:lnTo>
                <a:lnTo>
                  <a:pt x="581" y="238"/>
                </a:lnTo>
                <a:lnTo>
                  <a:pt x="574" y="211"/>
                </a:lnTo>
                <a:lnTo>
                  <a:pt x="572" y="203"/>
                </a:lnTo>
                <a:lnTo>
                  <a:pt x="572" y="201"/>
                </a:lnTo>
                <a:lnTo>
                  <a:pt x="575" y="197"/>
                </a:lnTo>
                <a:lnTo>
                  <a:pt x="576" y="195"/>
                </a:lnTo>
                <a:lnTo>
                  <a:pt x="574" y="192"/>
                </a:lnTo>
                <a:lnTo>
                  <a:pt x="568" y="185"/>
                </a:lnTo>
                <a:lnTo>
                  <a:pt x="561" y="178"/>
                </a:lnTo>
                <a:lnTo>
                  <a:pt x="553" y="171"/>
                </a:lnTo>
                <a:lnTo>
                  <a:pt x="544" y="164"/>
                </a:lnTo>
                <a:lnTo>
                  <a:pt x="535" y="159"/>
                </a:lnTo>
                <a:lnTo>
                  <a:pt x="526" y="154"/>
                </a:lnTo>
                <a:lnTo>
                  <a:pt x="517" y="150"/>
                </a:lnTo>
                <a:lnTo>
                  <a:pt x="512" y="148"/>
                </a:lnTo>
                <a:lnTo>
                  <a:pt x="508" y="147"/>
                </a:lnTo>
                <a:lnTo>
                  <a:pt x="505" y="146"/>
                </a:lnTo>
                <a:lnTo>
                  <a:pt x="506" y="145"/>
                </a:lnTo>
                <a:lnTo>
                  <a:pt x="508" y="144"/>
                </a:lnTo>
                <a:lnTo>
                  <a:pt x="511" y="144"/>
                </a:lnTo>
                <a:lnTo>
                  <a:pt x="512" y="143"/>
                </a:lnTo>
                <a:lnTo>
                  <a:pt x="513" y="142"/>
                </a:lnTo>
                <a:lnTo>
                  <a:pt x="515" y="139"/>
                </a:lnTo>
                <a:lnTo>
                  <a:pt x="519" y="129"/>
                </a:lnTo>
                <a:lnTo>
                  <a:pt x="521" y="121"/>
                </a:lnTo>
                <a:lnTo>
                  <a:pt x="523" y="115"/>
                </a:lnTo>
                <a:lnTo>
                  <a:pt x="523" y="113"/>
                </a:lnTo>
                <a:lnTo>
                  <a:pt x="522" y="111"/>
                </a:lnTo>
                <a:lnTo>
                  <a:pt x="522" y="106"/>
                </a:lnTo>
                <a:lnTo>
                  <a:pt x="522" y="104"/>
                </a:lnTo>
                <a:lnTo>
                  <a:pt x="523" y="99"/>
                </a:lnTo>
                <a:lnTo>
                  <a:pt x="525" y="94"/>
                </a:lnTo>
                <a:lnTo>
                  <a:pt x="527" y="92"/>
                </a:lnTo>
                <a:lnTo>
                  <a:pt x="530" y="92"/>
                </a:lnTo>
                <a:lnTo>
                  <a:pt x="532" y="90"/>
                </a:lnTo>
                <a:lnTo>
                  <a:pt x="533" y="88"/>
                </a:lnTo>
                <a:lnTo>
                  <a:pt x="534" y="85"/>
                </a:lnTo>
                <a:lnTo>
                  <a:pt x="534" y="80"/>
                </a:lnTo>
                <a:lnTo>
                  <a:pt x="533" y="79"/>
                </a:lnTo>
                <a:lnTo>
                  <a:pt x="532" y="77"/>
                </a:lnTo>
                <a:lnTo>
                  <a:pt x="531" y="75"/>
                </a:lnTo>
                <a:lnTo>
                  <a:pt x="528" y="69"/>
                </a:lnTo>
                <a:lnTo>
                  <a:pt x="525" y="65"/>
                </a:lnTo>
                <a:lnTo>
                  <a:pt x="523" y="62"/>
                </a:lnTo>
                <a:lnTo>
                  <a:pt x="521" y="59"/>
                </a:lnTo>
                <a:lnTo>
                  <a:pt x="516" y="54"/>
                </a:lnTo>
                <a:lnTo>
                  <a:pt x="510" y="49"/>
                </a:lnTo>
                <a:lnTo>
                  <a:pt x="505" y="46"/>
                </a:lnTo>
                <a:lnTo>
                  <a:pt x="500" y="43"/>
                </a:lnTo>
                <a:lnTo>
                  <a:pt x="495" y="41"/>
                </a:lnTo>
                <a:lnTo>
                  <a:pt x="490" y="39"/>
                </a:lnTo>
                <a:lnTo>
                  <a:pt x="486" y="38"/>
                </a:lnTo>
                <a:lnTo>
                  <a:pt x="483" y="38"/>
                </a:lnTo>
                <a:lnTo>
                  <a:pt x="480" y="38"/>
                </a:lnTo>
                <a:lnTo>
                  <a:pt x="478" y="39"/>
                </a:lnTo>
                <a:lnTo>
                  <a:pt x="476" y="40"/>
                </a:lnTo>
                <a:lnTo>
                  <a:pt x="473" y="42"/>
                </a:lnTo>
                <a:lnTo>
                  <a:pt x="471" y="43"/>
                </a:lnTo>
                <a:lnTo>
                  <a:pt x="466" y="44"/>
                </a:lnTo>
                <a:lnTo>
                  <a:pt x="461" y="45"/>
                </a:lnTo>
                <a:lnTo>
                  <a:pt x="457" y="47"/>
                </a:lnTo>
                <a:lnTo>
                  <a:pt x="453" y="49"/>
                </a:lnTo>
                <a:lnTo>
                  <a:pt x="450" y="52"/>
                </a:lnTo>
                <a:lnTo>
                  <a:pt x="447" y="54"/>
                </a:lnTo>
                <a:lnTo>
                  <a:pt x="444" y="58"/>
                </a:lnTo>
                <a:lnTo>
                  <a:pt x="442" y="61"/>
                </a:lnTo>
                <a:lnTo>
                  <a:pt x="440" y="64"/>
                </a:lnTo>
                <a:lnTo>
                  <a:pt x="439" y="68"/>
                </a:lnTo>
                <a:lnTo>
                  <a:pt x="438" y="71"/>
                </a:lnTo>
                <a:lnTo>
                  <a:pt x="437" y="75"/>
                </a:lnTo>
                <a:lnTo>
                  <a:pt x="437" y="78"/>
                </a:lnTo>
                <a:lnTo>
                  <a:pt x="437" y="81"/>
                </a:lnTo>
                <a:lnTo>
                  <a:pt x="437" y="85"/>
                </a:lnTo>
                <a:lnTo>
                  <a:pt x="438" y="87"/>
                </a:lnTo>
                <a:lnTo>
                  <a:pt x="443" y="100"/>
                </a:lnTo>
                <a:lnTo>
                  <a:pt x="445" y="105"/>
                </a:lnTo>
                <a:lnTo>
                  <a:pt x="447" y="108"/>
                </a:lnTo>
                <a:lnTo>
                  <a:pt x="448" y="111"/>
                </a:lnTo>
                <a:lnTo>
                  <a:pt x="449" y="115"/>
                </a:lnTo>
                <a:lnTo>
                  <a:pt x="450" y="118"/>
                </a:lnTo>
                <a:lnTo>
                  <a:pt x="451" y="123"/>
                </a:lnTo>
                <a:lnTo>
                  <a:pt x="452" y="125"/>
                </a:lnTo>
                <a:lnTo>
                  <a:pt x="453" y="131"/>
                </a:lnTo>
                <a:lnTo>
                  <a:pt x="455" y="134"/>
                </a:lnTo>
                <a:lnTo>
                  <a:pt x="455" y="136"/>
                </a:lnTo>
                <a:lnTo>
                  <a:pt x="456" y="137"/>
                </a:lnTo>
                <a:lnTo>
                  <a:pt x="457" y="138"/>
                </a:lnTo>
                <a:lnTo>
                  <a:pt x="457" y="140"/>
                </a:lnTo>
                <a:lnTo>
                  <a:pt x="455" y="143"/>
                </a:lnTo>
                <a:lnTo>
                  <a:pt x="447" y="147"/>
                </a:lnTo>
                <a:lnTo>
                  <a:pt x="440" y="151"/>
                </a:lnTo>
                <a:lnTo>
                  <a:pt x="432" y="156"/>
                </a:lnTo>
                <a:lnTo>
                  <a:pt x="429" y="159"/>
                </a:lnTo>
                <a:lnTo>
                  <a:pt x="426" y="162"/>
                </a:lnTo>
                <a:lnTo>
                  <a:pt x="424" y="163"/>
                </a:lnTo>
                <a:lnTo>
                  <a:pt x="424" y="162"/>
                </a:lnTo>
                <a:lnTo>
                  <a:pt x="422" y="156"/>
                </a:lnTo>
                <a:lnTo>
                  <a:pt x="419" y="152"/>
                </a:lnTo>
                <a:lnTo>
                  <a:pt x="415" y="148"/>
                </a:lnTo>
                <a:lnTo>
                  <a:pt x="404" y="139"/>
                </a:lnTo>
                <a:lnTo>
                  <a:pt x="398" y="133"/>
                </a:lnTo>
                <a:lnTo>
                  <a:pt x="393" y="129"/>
                </a:lnTo>
                <a:lnTo>
                  <a:pt x="382" y="120"/>
                </a:lnTo>
                <a:lnTo>
                  <a:pt x="380" y="119"/>
                </a:lnTo>
                <a:lnTo>
                  <a:pt x="372" y="113"/>
                </a:lnTo>
                <a:lnTo>
                  <a:pt x="367" y="111"/>
                </a:lnTo>
                <a:lnTo>
                  <a:pt x="363" y="108"/>
                </a:lnTo>
                <a:lnTo>
                  <a:pt x="359" y="104"/>
                </a:lnTo>
                <a:lnTo>
                  <a:pt x="354" y="98"/>
                </a:lnTo>
                <a:lnTo>
                  <a:pt x="353" y="96"/>
                </a:lnTo>
                <a:lnTo>
                  <a:pt x="353" y="94"/>
                </a:lnTo>
                <a:lnTo>
                  <a:pt x="355" y="92"/>
                </a:lnTo>
                <a:lnTo>
                  <a:pt x="356" y="91"/>
                </a:lnTo>
                <a:lnTo>
                  <a:pt x="356" y="90"/>
                </a:lnTo>
                <a:lnTo>
                  <a:pt x="358" y="85"/>
                </a:lnTo>
                <a:lnTo>
                  <a:pt x="359" y="81"/>
                </a:lnTo>
                <a:lnTo>
                  <a:pt x="360" y="79"/>
                </a:lnTo>
                <a:lnTo>
                  <a:pt x="360" y="77"/>
                </a:lnTo>
                <a:lnTo>
                  <a:pt x="361" y="76"/>
                </a:lnTo>
                <a:lnTo>
                  <a:pt x="362" y="75"/>
                </a:lnTo>
                <a:lnTo>
                  <a:pt x="363" y="74"/>
                </a:lnTo>
                <a:lnTo>
                  <a:pt x="366" y="70"/>
                </a:lnTo>
                <a:lnTo>
                  <a:pt x="367" y="68"/>
                </a:lnTo>
                <a:lnTo>
                  <a:pt x="367" y="66"/>
                </a:lnTo>
                <a:lnTo>
                  <a:pt x="368" y="58"/>
                </a:lnTo>
                <a:lnTo>
                  <a:pt x="368" y="55"/>
                </a:lnTo>
                <a:lnTo>
                  <a:pt x="368" y="54"/>
                </a:lnTo>
                <a:lnTo>
                  <a:pt x="367" y="52"/>
                </a:lnTo>
                <a:lnTo>
                  <a:pt x="366" y="51"/>
                </a:lnTo>
                <a:lnTo>
                  <a:pt x="365" y="50"/>
                </a:lnTo>
                <a:lnTo>
                  <a:pt x="364" y="49"/>
                </a:lnTo>
                <a:lnTo>
                  <a:pt x="365" y="44"/>
                </a:lnTo>
                <a:lnTo>
                  <a:pt x="367" y="34"/>
                </a:lnTo>
                <a:lnTo>
                  <a:pt x="367" y="29"/>
                </a:lnTo>
                <a:lnTo>
                  <a:pt x="365" y="23"/>
                </a:lnTo>
                <a:lnTo>
                  <a:pt x="364" y="18"/>
                </a:lnTo>
                <a:lnTo>
                  <a:pt x="361" y="14"/>
                </a:lnTo>
                <a:lnTo>
                  <a:pt x="359" y="12"/>
                </a:lnTo>
                <a:lnTo>
                  <a:pt x="357" y="9"/>
                </a:lnTo>
                <a:lnTo>
                  <a:pt x="352" y="6"/>
                </a:lnTo>
                <a:lnTo>
                  <a:pt x="349" y="4"/>
                </a:lnTo>
                <a:lnTo>
                  <a:pt x="346" y="3"/>
                </a:lnTo>
                <a:lnTo>
                  <a:pt x="338" y="1"/>
                </a:lnTo>
                <a:lnTo>
                  <a:pt x="331" y="0"/>
                </a:lnTo>
                <a:lnTo>
                  <a:pt x="323" y="0"/>
                </a:lnTo>
                <a:lnTo>
                  <a:pt x="316" y="0"/>
                </a:lnTo>
                <a:lnTo>
                  <a:pt x="309" y="2"/>
                </a:lnTo>
                <a:lnTo>
                  <a:pt x="304" y="4"/>
                </a:lnTo>
                <a:lnTo>
                  <a:pt x="300" y="8"/>
                </a:lnTo>
                <a:lnTo>
                  <a:pt x="298" y="10"/>
                </a:lnTo>
                <a:lnTo>
                  <a:pt x="296" y="13"/>
                </a:lnTo>
                <a:lnTo>
                  <a:pt x="293" y="19"/>
                </a:lnTo>
                <a:lnTo>
                  <a:pt x="291" y="25"/>
                </a:lnTo>
                <a:lnTo>
                  <a:pt x="290" y="31"/>
                </a:lnTo>
                <a:lnTo>
                  <a:pt x="289" y="37"/>
                </a:lnTo>
                <a:lnTo>
                  <a:pt x="289" y="43"/>
                </a:lnTo>
                <a:lnTo>
                  <a:pt x="289" y="45"/>
                </a:lnTo>
                <a:lnTo>
                  <a:pt x="289" y="47"/>
                </a:lnTo>
                <a:lnTo>
                  <a:pt x="291" y="52"/>
                </a:lnTo>
                <a:lnTo>
                  <a:pt x="289" y="54"/>
                </a:lnTo>
                <a:lnTo>
                  <a:pt x="288" y="56"/>
                </a:lnTo>
                <a:lnTo>
                  <a:pt x="288" y="59"/>
                </a:lnTo>
                <a:lnTo>
                  <a:pt x="288" y="62"/>
                </a:lnTo>
                <a:lnTo>
                  <a:pt x="291" y="68"/>
                </a:lnTo>
                <a:lnTo>
                  <a:pt x="293" y="72"/>
                </a:lnTo>
                <a:lnTo>
                  <a:pt x="295" y="74"/>
                </a:lnTo>
                <a:lnTo>
                  <a:pt x="296" y="75"/>
                </a:lnTo>
                <a:lnTo>
                  <a:pt x="298" y="76"/>
                </a:lnTo>
                <a:lnTo>
                  <a:pt x="301" y="77"/>
                </a:lnTo>
                <a:lnTo>
                  <a:pt x="301" y="79"/>
                </a:lnTo>
                <a:lnTo>
                  <a:pt x="302" y="94"/>
                </a:lnTo>
                <a:lnTo>
                  <a:pt x="299" y="95"/>
                </a:lnTo>
                <a:lnTo>
                  <a:pt x="297" y="97"/>
                </a:lnTo>
                <a:lnTo>
                  <a:pt x="295" y="98"/>
                </a:lnTo>
                <a:lnTo>
                  <a:pt x="294" y="101"/>
                </a:lnTo>
                <a:lnTo>
                  <a:pt x="293" y="103"/>
                </a:lnTo>
                <a:lnTo>
                  <a:pt x="292" y="105"/>
                </a:lnTo>
                <a:lnTo>
                  <a:pt x="290" y="108"/>
                </a:lnTo>
                <a:lnTo>
                  <a:pt x="289" y="109"/>
                </a:lnTo>
                <a:lnTo>
                  <a:pt x="288" y="112"/>
                </a:lnTo>
                <a:lnTo>
                  <a:pt x="286" y="114"/>
                </a:lnTo>
                <a:lnTo>
                  <a:pt x="285" y="116"/>
                </a:lnTo>
                <a:lnTo>
                  <a:pt x="281" y="119"/>
                </a:lnTo>
                <a:lnTo>
                  <a:pt x="272" y="125"/>
                </a:lnTo>
                <a:lnTo>
                  <a:pt x="267" y="128"/>
                </a:lnTo>
                <a:lnTo>
                  <a:pt x="262" y="131"/>
                </a:lnTo>
                <a:lnTo>
                  <a:pt x="253" y="134"/>
                </a:lnTo>
                <a:lnTo>
                  <a:pt x="246" y="137"/>
                </a:lnTo>
                <a:lnTo>
                  <a:pt x="245" y="138"/>
                </a:lnTo>
                <a:lnTo>
                  <a:pt x="246" y="140"/>
                </a:lnTo>
                <a:lnTo>
                  <a:pt x="246" y="142"/>
                </a:lnTo>
                <a:lnTo>
                  <a:pt x="244" y="144"/>
                </a:lnTo>
                <a:lnTo>
                  <a:pt x="243" y="147"/>
                </a:lnTo>
                <a:lnTo>
                  <a:pt x="241" y="153"/>
                </a:lnTo>
                <a:lnTo>
                  <a:pt x="237" y="170"/>
                </a:lnTo>
                <a:lnTo>
                  <a:pt x="232" y="195"/>
                </a:lnTo>
                <a:lnTo>
                  <a:pt x="226" y="223"/>
                </a:lnTo>
                <a:lnTo>
                  <a:pt x="223" y="240"/>
                </a:lnTo>
                <a:lnTo>
                  <a:pt x="221" y="251"/>
                </a:lnTo>
                <a:lnTo>
                  <a:pt x="219" y="262"/>
                </a:lnTo>
                <a:lnTo>
                  <a:pt x="217" y="268"/>
                </a:lnTo>
                <a:lnTo>
                  <a:pt x="220" y="269"/>
                </a:lnTo>
                <a:lnTo>
                  <a:pt x="220" y="272"/>
                </a:lnTo>
                <a:lnTo>
                  <a:pt x="219" y="276"/>
                </a:lnTo>
                <a:lnTo>
                  <a:pt x="217" y="286"/>
                </a:lnTo>
                <a:lnTo>
                  <a:pt x="215" y="298"/>
                </a:lnTo>
                <a:lnTo>
                  <a:pt x="213" y="312"/>
                </a:lnTo>
                <a:lnTo>
                  <a:pt x="212" y="325"/>
                </a:lnTo>
                <a:lnTo>
                  <a:pt x="211" y="336"/>
                </a:lnTo>
                <a:lnTo>
                  <a:pt x="211" y="341"/>
                </a:lnTo>
                <a:lnTo>
                  <a:pt x="210" y="344"/>
                </a:lnTo>
                <a:lnTo>
                  <a:pt x="209" y="346"/>
                </a:lnTo>
                <a:lnTo>
                  <a:pt x="207" y="352"/>
                </a:lnTo>
                <a:lnTo>
                  <a:pt x="206" y="356"/>
                </a:lnTo>
                <a:lnTo>
                  <a:pt x="205" y="356"/>
                </a:lnTo>
                <a:lnTo>
                  <a:pt x="203" y="357"/>
                </a:lnTo>
                <a:lnTo>
                  <a:pt x="202" y="357"/>
                </a:lnTo>
                <a:lnTo>
                  <a:pt x="202" y="358"/>
                </a:lnTo>
                <a:lnTo>
                  <a:pt x="201" y="363"/>
                </a:lnTo>
                <a:lnTo>
                  <a:pt x="201" y="367"/>
                </a:lnTo>
                <a:lnTo>
                  <a:pt x="203" y="370"/>
                </a:lnTo>
                <a:lnTo>
                  <a:pt x="204" y="371"/>
                </a:lnTo>
                <a:lnTo>
                  <a:pt x="204" y="373"/>
                </a:lnTo>
                <a:lnTo>
                  <a:pt x="205" y="374"/>
                </a:lnTo>
                <a:lnTo>
                  <a:pt x="205" y="376"/>
                </a:lnTo>
                <a:lnTo>
                  <a:pt x="205" y="380"/>
                </a:lnTo>
                <a:lnTo>
                  <a:pt x="205" y="390"/>
                </a:lnTo>
                <a:lnTo>
                  <a:pt x="206" y="395"/>
                </a:lnTo>
                <a:lnTo>
                  <a:pt x="206" y="398"/>
                </a:lnTo>
                <a:lnTo>
                  <a:pt x="208" y="405"/>
                </a:lnTo>
                <a:lnTo>
                  <a:pt x="210" y="408"/>
                </a:lnTo>
                <a:lnTo>
                  <a:pt x="211" y="411"/>
                </a:lnTo>
                <a:lnTo>
                  <a:pt x="213" y="414"/>
                </a:lnTo>
                <a:lnTo>
                  <a:pt x="216" y="417"/>
                </a:lnTo>
                <a:lnTo>
                  <a:pt x="219" y="419"/>
                </a:lnTo>
                <a:lnTo>
                  <a:pt x="223" y="420"/>
                </a:lnTo>
                <a:lnTo>
                  <a:pt x="226" y="422"/>
                </a:lnTo>
                <a:lnTo>
                  <a:pt x="230" y="422"/>
                </a:lnTo>
                <a:lnTo>
                  <a:pt x="233" y="421"/>
                </a:lnTo>
                <a:lnTo>
                  <a:pt x="234" y="419"/>
                </a:lnTo>
                <a:lnTo>
                  <a:pt x="234" y="416"/>
                </a:lnTo>
                <a:lnTo>
                  <a:pt x="236" y="416"/>
                </a:lnTo>
                <a:lnTo>
                  <a:pt x="238" y="416"/>
                </a:lnTo>
                <a:lnTo>
                  <a:pt x="238" y="414"/>
                </a:lnTo>
                <a:lnTo>
                  <a:pt x="238" y="412"/>
                </a:lnTo>
                <a:lnTo>
                  <a:pt x="237" y="411"/>
                </a:lnTo>
                <a:lnTo>
                  <a:pt x="237" y="409"/>
                </a:lnTo>
                <a:lnTo>
                  <a:pt x="237" y="405"/>
                </a:lnTo>
                <a:lnTo>
                  <a:pt x="238" y="401"/>
                </a:lnTo>
                <a:lnTo>
                  <a:pt x="238" y="400"/>
                </a:lnTo>
                <a:lnTo>
                  <a:pt x="238" y="398"/>
                </a:lnTo>
                <a:lnTo>
                  <a:pt x="237" y="396"/>
                </a:lnTo>
                <a:lnTo>
                  <a:pt x="237" y="392"/>
                </a:lnTo>
                <a:lnTo>
                  <a:pt x="237" y="388"/>
                </a:lnTo>
                <a:lnTo>
                  <a:pt x="237" y="384"/>
                </a:lnTo>
                <a:lnTo>
                  <a:pt x="235" y="378"/>
                </a:lnTo>
                <a:lnTo>
                  <a:pt x="233" y="375"/>
                </a:lnTo>
                <a:lnTo>
                  <a:pt x="231" y="371"/>
                </a:lnTo>
                <a:lnTo>
                  <a:pt x="228" y="368"/>
                </a:lnTo>
                <a:lnTo>
                  <a:pt x="229" y="365"/>
                </a:lnTo>
                <a:lnTo>
                  <a:pt x="229" y="362"/>
                </a:lnTo>
                <a:lnTo>
                  <a:pt x="228" y="361"/>
                </a:lnTo>
                <a:lnTo>
                  <a:pt x="228" y="359"/>
                </a:lnTo>
                <a:lnTo>
                  <a:pt x="230" y="352"/>
                </a:lnTo>
                <a:lnTo>
                  <a:pt x="231" y="347"/>
                </a:lnTo>
                <a:lnTo>
                  <a:pt x="231" y="344"/>
                </a:lnTo>
                <a:lnTo>
                  <a:pt x="234" y="337"/>
                </a:lnTo>
                <a:lnTo>
                  <a:pt x="239" y="324"/>
                </a:lnTo>
                <a:lnTo>
                  <a:pt x="242" y="315"/>
                </a:lnTo>
                <a:lnTo>
                  <a:pt x="247" y="303"/>
                </a:lnTo>
                <a:lnTo>
                  <a:pt x="251" y="292"/>
                </a:lnTo>
                <a:lnTo>
                  <a:pt x="253" y="284"/>
                </a:lnTo>
                <a:lnTo>
                  <a:pt x="255" y="280"/>
                </a:lnTo>
                <a:lnTo>
                  <a:pt x="255" y="279"/>
                </a:lnTo>
                <a:lnTo>
                  <a:pt x="256" y="279"/>
                </a:lnTo>
                <a:lnTo>
                  <a:pt x="255" y="286"/>
                </a:lnTo>
                <a:lnTo>
                  <a:pt x="254" y="294"/>
                </a:lnTo>
                <a:lnTo>
                  <a:pt x="254" y="298"/>
                </a:lnTo>
                <a:lnTo>
                  <a:pt x="253" y="309"/>
                </a:lnTo>
                <a:lnTo>
                  <a:pt x="253" y="314"/>
                </a:lnTo>
                <a:lnTo>
                  <a:pt x="252" y="324"/>
                </a:lnTo>
                <a:lnTo>
                  <a:pt x="252" y="328"/>
                </a:lnTo>
                <a:lnTo>
                  <a:pt x="252" y="342"/>
                </a:lnTo>
                <a:lnTo>
                  <a:pt x="252" y="347"/>
                </a:lnTo>
                <a:lnTo>
                  <a:pt x="252" y="360"/>
                </a:lnTo>
                <a:lnTo>
                  <a:pt x="252" y="370"/>
                </a:lnTo>
                <a:lnTo>
                  <a:pt x="252" y="375"/>
                </a:lnTo>
                <a:lnTo>
                  <a:pt x="252" y="384"/>
                </a:lnTo>
                <a:lnTo>
                  <a:pt x="252" y="390"/>
                </a:lnTo>
                <a:lnTo>
                  <a:pt x="251" y="403"/>
                </a:lnTo>
                <a:lnTo>
                  <a:pt x="255" y="403"/>
                </a:lnTo>
                <a:lnTo>
                  <a:pt x="256" y="420"/>
                </a:lnTo>
                <a:lnTo>
                  <a:pt x="256" y="423"/>
                </a:lnTo>
                <a:lnTo>
                  <a:pt x="257" y="431"/>
                </a:lnTo>
                <a:lnTo>
                  <a:pt x="257" y="434"/>
                </a:lnTo>
                <a:lnTo>
                  <a:pt x="257" y="445"/>
                </a:lnTo>
                <a:lnTo>
                  <a:pt x="257" y="448"/>
                </a:lnTo>
                <a:lnTo>
                  <a:pt x="257" y="455"/>
                </a:lnTo>
                <a:lnTo>
                  <a:pt x="257" y="460"/>
                </a:lnTo>
                <a:lnTo>
                  <a:pt x="257" y="465"/>
                </a:lnTo>
                <a:lnTo>
                  <a:pt x="259" y="555"/>
                </a:lnTo>
                <a:lnTo>
                  <a:pt x="406" y="572"/>
                </a:lnTo>
                <a:close/>
                <a:moveTo>
                  <a:pt x="108" y="549"/>
                </a:moveTo>
                <a:lnTo>
                  <a:pt x="107" y="531"/>
                </a:lnTo>
                <a:lnTo>
                  <a:pt x="107" y="522"/>
                </a:lnTo>
                <a:lnTo>
                  <a:pt x="101" y="472"/>
                </a:lnTo>
                <a:lnTo>
                  <a:pt x="100" y="469"/>
                </a:lnTo>
                <a:lnTo>
                  <a:pt x="100" y="466"/>
                </a:lnTo>
                <a:lnTo>
                  <a:pt x="99" y="461"/>
                </a:lnTo>
                <a:lnTo>
                  <a:pt x="98" y="453"/>
                </a:lnTo>
                <a:lnTo>
                  <a:pt x="100" y="454"/>
                </a:lnTo>
                <a:lnTo>
                  <a:pt x="101" y="455"/>
                </a:lnTo>
                <a:lnTo>
                  <a:pt x="102" y="457"/>
                </a:lnTo>
                <a:lnTo>
                  <a:pt x="104" y="460"/>
                </a:lnTo>
                <a:lnTo>
                  <a:pt x="108" y="464"/>
                </a:lnTo>
                <a:lnTo>
                  <a:pt x="110" y="466"/>
                </a:lnTo>
                <a:lnTo>
                  <a:pt x="118" y="464"/>
                </a:lnTo>
                <a:lnTo>
                  <a:pt x="125" y="462"/>
                </a:lnTo>
                <a:lnTo>
                  <a:pt x="126" y="459"/>
                </a:lnTo>
                <a:lnTo>
                  <a:pt x="127" y="457"/>
                </a:lnTo>
                <a:lnTo>
                  <a:pt x="127" y="455"/>
                </a:lnTo>
                <a:lnTo>
                  <a:pt x="127" y="450"/>
                </a:lnTo>
                <a:lnTo>
                  <a:pt x="127" y="445"/>
                </a:lnTo>
                <a:lnTo>
                  <a:pt x="126" y="442"/>
                </a:lnTo>
                <a:lnTo>
                  <a:pt x="125" y="440"/>
                </a:lnTo>
                <a:lnTo>
                  <a:pt x="124" y="437"/>
                </a:lnTo>
                <a:lnTo>
                  <a:pt x="122" y="436"/>
                </a:lnTo>
                <a:lnTo>
                  <a:pt x="120" y="433"/>
                </a:lnTo>
                <a:lnTo>
                  <a:pt x="120" y="432"/>
                </a:lnTo>
                <a:lnTo>
                  <a:pt x="121" y="431"/>
                </a:lnTo>
                <a:lnTo>
                  <a:pt x="121" y="430"/>
                </a:lnTo>
                <a:lnTo>
                  <a:pt x="121" y="429"/>
                </a:lnTo>
                <a:lnTo>
                  <a:pt x="118" y="427"/>
                </a:lnTo>
                <a:lnTo>
                  <a:pt x="114" y="424"/>
                </a:lnTo>
                <a:lnTo>
                  <a:pt x="114" y="422"/>
                </a:lnTo>
                <a:lnTo>
                  <a:pt x="112" y="416"/>
                </a:lnTo>
                <a:lnTo>
                  <a:pt x="111" y="414"/>
                </a:lnTo>
                <a:lnTo>
                  <a:pt x="110" y="412"/>
                </a:lnTo>
                <a:lnTo>
                  <a:pt x="110" y="409"/>
                </a:lnTo>
                <a:lnTo>
                  <a:pt x="109" y="407"/>
                </a:lnTo>
                <a:lnTo>
                  <a:pt x="108" y="406"/>
                </a:lnTo>
                <a:lnTo>
                  <a:pt x="107" y="403"/>
                </a:lnTo>
                <a:lnTo>
                  <a:pt x="106" y="401"/>
                </a:lnTo>
                <a:lnTo>
                  <a:pt x="104" y="398"/>
                </a:lnTo>
                <a:lnTo>
                  <a:pt x="101" y="396"/>
                </a:lnTo>
                <a:lnTo>
                  <a:pt x="95" y="393"/>
                </a:lnTo>
                <a:lnTo>
                  <a:pt x="93" y="390"/>
                </a:lnTo>
                <a:lnTo>
                  <a:pt x="90" y="389"/>
                </a:lnTo>
                <a:lnTo>
                  <a:pt x="89" y="388"/>
                </a:lnTo>
                <a:lnTo>
                  <a:pt x="88" y="386"/>
                </a:lnTo>
                <a:lnTo>
                  <a:pt x="87" y="383"/>
                </a:lnTo>
                <a:lnTo>
                  <a:pt x="86" y="382"/>
                </a:lnTo>
                <a:lnTo>
                  <a:pt x="85" y="382"/>
                </a:lnTo>
                <a:lnTo>
                  <a:pt x="83" y="382"/>
                </a:lnTo>
                <a:lnTo>
                  <a:pt x="79" y="383"/>
                </a:lnTo>
                <a:lnTo>
                  <a:pt x="79" y="381"/>
                </a:lnTo>
                <a:lnTo>
                  <a:pt x="81" y="378"/>
                </a:lnTo>
                <a:lnTo>
                  <a:pt x="82" y="376"/>
                </a:lnTo>
                <a:lnTo>
                  <a:pt x="83" y="374"/>
                </a:lnTo>
                <a:lnTo>
                  <a:pt x="83" y="372"/>
                </a:lnTo>
                <a:lnTo>
                  <a:pt x="83" y="370"/>
                </a:lnTo>
                <a:lnTo>
                  <a:pt x="82" y="368"/>
                </a:lnTo>
                <a:lnTo>
                  <a:pt x="82" y="366"/>
                </a:lnTo>
                <a:lnTo>
                  <a:pt x="82" y="363"/>
                </a:lnTo>
                <a:lnTo>
                  <a:pt x="82" y="359"/>
                </a:lnTo>
                <a:lnTo>
                  <a:pt x="83" y="358"/>
                </a:lnTo>
                <a:lnTo>
                  <a:pt x="85" y="358"/>
                </a:lnTo>
                <a:lnTo>
                  <a:pt x="87" y="357"/>
                </a:lnTo>
                <a:lnTo>
                  <a:pt x="95" y="350"/>
                </a:lnTo>
                <a:lnTo>
                  <a:pt x="96" y="349"/>
                </a:lnTo>
                <a:lnTo>
                  <a:pt x="97" y="348"/>
                </a:lnTo>
                <a:lnTo>
                  <a:pt x="98" y="347"/>
                </a:lnTo>
                <a:lnTo>
                  <a:pt x="96" y="345"/>
                </a:lnTo>
                <a:lnTo>
                  <a:pt x="94" y="343"/>
                </a:lnTo>
                <a:lnTo>
                  <a:pt x="90" y="341"/>
                </a:lnTo>
                <a:lnTo>
                  <a:pt x="88" y="341"/>
                </a:lnTo>
                <a:lnTo>
                  <a:pt x="86" y="340"/>
                </a:lnTo>
                <a:lnTo>
                  <a:pt x="82" y="340"/>
                </a:lnTo>
                <a:lnTo>
                  <a:pt x="82" y="337"/>
                </a:lnTo>
                <a:lnTo>
                  <a:pt x="82" y="334"/>
                </a:lnTo>
                <a:lnTo>
                  <a:pt x="82" y="332"/>
                </a:lnTo>
                <a:lnTo>
                  <a:pt x="81" y="329"/>
                </a:lnTo>
                <a:lnTo>
                  <a:pt x="80" y="326"/>
                </a:lnTo>
                <a:lnTo>
                  <a:pt x="78" y="322"/>
                </a:lnTo>
                <a:lnTo>
                  <a:pt x="76" y="318"/>
                </a:lnTo>
                <a:lnTo>
                  <a:pt x="73" y="315"/>
                </a:lnTo>
                <a:lnTo>
                  <a:pt x="71" y="312"/>
                </a:lnTo>
                <a:lnTo>
                  <a:pt x="69" y="311"/>
                </a:lnTo>
                <a:lnTo>
                  <a:pt x="67" y="310"/>
                </a:lnTo>
                <a:lnTo>
                  <a:pt x="60" y="307"/>
                </a:lnTo>
                <a:lnTo>
                  <a:pt x="52" y="305"/>
                </a:lnTo>
                <a:lnTo>
                  <a:pt x="49" y="305"/>
                </a:lnTo>
                <a:lnTo>
                  <a:pt x="45" y="305"/>
                </a:lnTo>
                <a:lnTo>
                  <a:pt x="39" y="306"/>
                </a:lnTo>
                <a:lnTo>
                  <a:pt x="31" y="308"/>
                </a:lnTo>
                <a:lnTo>
                  <a:pt x="27" y="310"/>
                </a:lnTo>
                <a:lnTo>
                  <a:pt x="24" y="311"/>
                </a:lnTo>
                <a:lnTo>
                  <a:pt x="22" y="313"/>
                </a:lnTo>
                <a:lnTo>
                  <a:pt x="19" y="315"/>
                </a:lnTo>
                <a:lnTo>
                  <a:pt x="15" y="320"/>
                </a:lnTo>
                <a:lnTo>
                  <a:pt x="13" y="322"/>
                </a:lnTo>
                <a:lnTo>
                  <a:pt x="12" y="325"/>
                </a:lnTo>
                <a:lnTo>
                  <a:pt x="11" y="327"/>
                </a:lnTo>
                <a:lnTo>
                  <a:pt x="11" y="331"/>
                </a:lnTo>
                <a:lnTo>
                  <a:pt x="10" y="340"/>
                </a:lnTo>
                <a:lnTo>
                  <a:pt x="9" y="346"/>
                </a:lnTo>
                <a:lnTo>
                  <a:pt x="9" y="350"/>
                </a:lnTo>
                <a:lnTo>
                  <a:pt x="10" y="351"/>
                </a:lnTo>
                <a:lnTo>
                  <a:pt x="10" y="352"/>
                </a:lnTo>
                <a:lnTo>
                  <a:pt x="11" y="353"/>
                </a:lnTo>
                <a:lnTo>
                  <a:pt x="11" y="355"/>
                </a:lnTo>
                <a:lnTo>
                  <a:pt x="10" y="357"/>
                </a:lnTo>
                <a:lnTo>
                  <a:pt x="10" y="361"/>
                </a:lnTo>
                <a:lnTo>
                  <a:pt x="9" y="366"/>
                </a:lnTo>
                <a:lnTo>
                  <a:pt x="9" y="370"/>
                </a:lnTo>
                <a:lnTo>
                  <a:pt x="9" y="372"/>
                </a:lnTo>
                <a:lnTo>
                  <a:pt x="10" y="374"/>
                </a:lnTo>
                <a:lnTo>
                  <a:pt x="12" y="373"/>
                </a:lnTo>
                <a:lnTo>
                  <a:pt x="13" y="372"/>
                </a:lnTo>
                <a:lnTo>
                  <a:pt x="15" y="369"/>
                </a:lnTo>
                <a:lnTo>
                  <a:pt x="19" y="372"/>
                </a:lnTo>
                <a:lnTo>
                  <a:pt x="24" y="375"/>
                </a:lnTo>
                <a:lnTo>
                  <a:pt x="25" y="377"/>
                </a:lnTo>
                <a:lnTo>
                  <a:pt x="26" y="379"/>
                </a:lnTo>
                <a:lnTo>
                  <a:pt x="27" y="382"/>
                </a:lnTo>
                <a:lnTo>
                  <a:pt x="27" y="385"/>
                </a:lnTo>
                <a:lnTo>
                  <a:pt x="26" y="386"/>
                </a:lnTo>
                <a:lnTo>
                  <a:pt x="24" y="388"/>
                </a:lnTo>
                <a:lnTo>
                  <a:pt x="23" y="389"/>
                </a:lnTo>
                <a:lnTo>
                  <a:pt x="21" y="392"/>
                </a:lnTo>
                <a:lnTo>
                  <a:pt x="17" y="395"/>
                </a:lnTo>
                <a:lnTo>
                  <a:pt x="14" y="398"/>
                </a:lnTo>
                <a:lnTo>
                  <a:pt x="9" y="402"/>
                </a:lnTo>
                <a:lnTo>
                  <a:pt x="8" y="403"/>
                </a:lnTo>
                <a:lnTo>
                  <a:pt x="7" y="405"/>
                </a:lnTo>
                <a:lnTo>
                  <a:pt x="4" y="408"/>
                </a:lnTo>
                <a:lnTo>
                  <a:pt x="3" y="411"/>
                </a:lnTo>
                <a:lnTo>
                  <a:pt x="2" y="415"/>
                </a:lnTo>
                <a:lnTo>
                  <a:pt x="2" y="416"/>
                </a:lnTo>
                <a:lnTo>
                  <a:pt x="2" y="419"/>
                </a:lnTo>
                <a:lnTo>
                  <a:pt x="1" y="420"/>
                </a:lnTo>
                <a:lnTo>
                  <a:pt x="1" y="422"/>
                </a:lnTo>
                <a:lnTo>
                  <a:pt x="0" y="428"/>
                </a:lnTo>
                <a:lnTo>
                  <a:pt x="0" y="435"/>
                </a:lnTo>
                <a:lnTo>
                  <a:pt x="2" y="439"/>
                </a:lnTo>
                <a:lnTo>
                  <a:pt x="4" y="443"/>
                </a:lnTo>
                <a:lnTo>
                  <a:pt x="4" y="444"/>
                </a:lnTo>
                <a:lnTo>
                  <a:pt x="6" y="445"/>
                </a:lnTo>
                <a:lnTo>
                  <a:pt x="7" y="447"/>
                </a:lnTo>
                <a:lnTo>
                  <a:pt x="7" y="451"/>
                </a:lnTo>
                <a:lnTo>
                  <a:pt x="8" y="455"/>
                </a:lnTo>
                <a:lnTo>
                  <a:pt x="9" y="461"/>
                </a:lnTo>
                <a:lnTo>
                  <a:pt x="9" y="465"/>
                </a:lnTo>
                <a:lnTo>
                  <a:pt x="9" y="466"/>
                </a:lnTo>
                <a:lnTo>
                  <a:pt x="10" y="470"/>
                </a:lnTo>
                <a:lnTo>
                  <a:pt x="11" y="479"/>
                </a:lnTo>
                <a:lnTo>
                  <a:pt x="11" y="484"/>
                </a:lnTo>
                <a:lnTo>
                  <a:pt x="9" y="481"/>
                </a:lnTo>
                <a:lnTo>
                  <a:pt x="11" y="511"/>
                </a:lnTo>
                <a:lnTo>
                  <a:pt x="11" y="565"/>
                </a:lnTo>
                <a:lnTo>
                  <a:pt x="108" y="549"/>
                </a:lnTo>
                <a:close/>
                <a:moveTo>
                  <a:pt x="675" y="469"/>
                </a:moveTo>
                <a:lnTo>
                  <a:pt x="676" y="467"/>
                </a:lnTo>
                <a:lnTo>
                  <a:pt x="677" y="466"/>
                </a:lnTo>
                <a:lnTo>
                  <a:pt x="677" y="465"/>
                </a:lnTo>
                <a:lnTo>
                  <a:pt x="679" y="464"/>
                </a:lnTo>
                <a:lnTo>
                  <a:pt x="680" y="463"/>
                </a:lnTo>
                <a:lnTo>
                  <a:pt x="680" y="464"/>
                </a:lnTo>
                <a:lnTo>
                  <a:pt x="680" y="466"/>
                </a:lnTo>
                <a:lnTo>
                  <a:pt x="680" y="468"/>
                </a:lnTo>
                <a:lnTo>
                  <a:pt x="680" y="473"/>
                </a:lnTo>
                <a:lnTo>
                  <a:pt x="680" y="474"/>
                </a:lnTo>
                <a:lnTo>
                  <a:pt x="675" y="469"/>
                </a:lnTo>
                <a:close/>
                <a:moveTo>
                  <a:pt x="503" y="527"/>
                </a:moveTo>
                <a:lnTo>
                  <a:pt x="502" y="525"/>
                </a:lnTo>
                <a:lnTo>
                  <a:pt x="501" y="525"/>
                </a:lnTo>
                <a:lnTo>
                  <a:pt x="501" y="527"/>
                </a:lnTo>
                <a:lnTo>
                  <a:pt x="502" y="534"/>
                </a:lnTo>
                <a:lnTo>
                  <a:pt x="502" y="545"/>
                </a:lnTo>
                <a:lnTo>
                  <a:pt x="494" y="531"/>
                </a:lnTo>
                <a:lnTo>
                  <a:pt x="492" y="526"/>
                </a:lnTo>
                <a:lnTo>
                  <a:pt x="490" y="507"/>
                </a:lnTo>
                <a:lnTo>
                  <a:pt x="489" y="487"/>
                </a:lnTo>
                <a:lnTo>
                  <a:pt x="489" y="482"/>
                </a:lnTo>
                <a:lnTo>
                  <a:pt x="489" y="480"/>
                </a:lnTo>
                <a:lnTo>
                  <a:pt x="489" y="475"/>
                </a:lnTo>
                <a:lnTo>
                  <a:pt x="489" y="474"/>
                </a:lnTo>
                <a:lnTo>
                  <a:pt x="488" y="469"/>
                </a:lnTo>
                <a:lnTo>
                  <a:pt x="488" y="467"/>
                </a:lnTo>
                <a:lnTo>
                  <a:pt x="488" y="465"/>
                </a:lnTo>
                <a:lnTo>
                  <a:pt x="488" y="459"/>
                </a:lnTo>
                <a:lnTo>
                  <a:pt x="489" y="456"/>
                </a:lnTo>
                <a:lnTo>
                  <a:pt x="489" y="451"/>
                </a:lnTo>
                <a:lnTo>
                  <a:pt x="489" y="448"/>
                </a:lnTo>
                <a:lnTo>
                  <a:pt x="489" y="443"/>
                </a:lnTo>
                <a:lnTo>
                  <a:pt x="489" y="441"/>
                </a:lnTo>
                <a:lnTo>
                  <a:pt x="489" y="435"/>
                </a:lnTo>
                <a:lnTo>
                  <a:pt x="490" y="432"/>
                </a:lnTo>
                <a:lnTo>
                  <a:pt x="490" y="430"/>
                </a:lnTo>
                <a:lnTo>
                  <a:pt x="491" y="431"/>
                </a:lnTo>
                <a:lnTo>
                  <a:pt x="491" y="433"/>
                </a:lnTo>
                <a:lnTo>
                  <a:pt x="493" y="438"/>
                </a:lnTo>
                <a:lnTo>
                  <a:pt x="496" y="447"/>
                </a:lnTo>
                <a:lnTo>
                  <a:pt x="497" y="466"/>
                </a:lnTo>
                <a:lnTo>
                  <a:pt x="498" y="475"/>
                </a:lnTo>
                <a:lnTo>
                  <a:pt x="499" y="485"/>
                </a:lnTo>
                <a:lnTo>
                  <a:pt x="500" y="496"/>
                </a:lnTo>
                <a:lnTo>
                  <a:pt x="501" y="506"/>
                </a:lnTo>
                <a:lnTo>
                  <a:pt x="501" y="507"/>
                </a:lnTo>
                <a:lnTo>
                  <a:pt x="503" y="525"/>
                </a:lnTo>
                <a:lnTo>
                  <a:pt x="503" y="527"/>
                </a:lnTo>
                <a:close/>
                <a:moveTo>
                  <a:pt x="392" y="561"/>
                </a:moveTo>
                <a:lnTo>
                  <a:pt x="394" y="561"/>
                </a:lnTo>
                <a:lnTo>
                  <a:pt x="395" y="562"/>
                </a:lnTo>
                <a:lnTo>
                  <a:pt x="396" y="567"/>
                </a:lnTo>
                <a:lnTo>
                  <a:pt x="397" y="570"/>
                </a:lnTo>
                <a:lnTo>
                  <a:pt x="394" y="564"/>
                </a:lnTo>
                <a:lnTo>
                  <a:pt x="393" y="562"/>
                </a:lnTo>
                <a:lnTo>
                  <a:pt x="392" y="561"/>
                </a:lnTo>
                <a:close/>
                <a:moveTo>
                  <a:pt x="327" y="521"/>
                </a:moveTo>
                <a:lnTo>
                  <a:pt x="325" y="525"/>
                </a:lnTo>
                <a:lnTo>
                  <a:pt x="323" y="534"/>
                </a:lnTo>
                <a:lnTo>
                  <a:pt x="318" y="553"/>
                </a:lnTo>
                <a:lnTo>
                  <a:pt x="318" y="556"/>
                </a:lnTo>
                <a:lnTo>
                  <a:pt x="317" y="559"/>
                </a:lnTo>
                <a:lnTo>
                  <a:pt x="316" y="562"/>
                </a:lnTo>
                <a:lnTo>
                  <a:pt x="315" y="565"/>
                </a:lnTo>
                <a:lnTo>
                  <a:pt x="314" y="569"/>
                </a:lnTo>
                <a:lnTo>
                  <a:pt x="310" y="575"/>
                </a:lnTo>
                <a:lnTo>
                  <a:pt x="311" y="571"/>
                </a:lnTo>
                <a:lnTo>
                  <a:pt x="312" y="566"/>
                </a:lnTo>
                <a:lnTo>
                  <a:pt x="312" y="563"/>
                </a:lnTo>
                <a:lnTo>
                  <a:pt x="312" y="560"/>
                </a:lnTo>
                <a:lnTo>
                  <a:pt x="313" y="556"/>
                </a:lnTo>
                <a:lnTo>
                  <a:pt x="314" y="543"/>
                </a:lnTo>
                <a:lnTo>
                  <a:pt x="315" y="532"/>
                </a:lnTo>
                <a:lnTo>
                  <a:pt x="315" y="530"/>
                </a:lnTo>
                <a:lnTo>
                  <a:pt x="316" y="519"/>
                </a:lnTo>
                <a:lnTo>
                  <a:pt x="317" y="508"/>
                </a:lnTo>
                <a:lnTo>
                  <a:pt x="318" y="483"/>
                </a:lnTo>
                <a:lnTo>
                  <a:pt x="318" y="476"/>
                </a:lnTo>
                <a:lnTo>
                  <a:pt x="322" y="433"/>
                </a:lnTo>
                <a:lnTo>
                  <a:pt x="324" y="449"/>
                </a:lnTo>
                <a:lnTo>
                  <a:pt x="326" y="457"/>
                </a:lnTo>
                <a:lnTo>
                  <a:pt x="326" y="465"/>
                </a:lnTo>
                <a:lnTo>
                  <a:pt x="327" y="469"/>
                </a:lnTo>
                <a:lnTo>
                  <a:pt x="327" y="477"/>
                </a:lnTo>
                <a:lnTo>
                  <a:pt x="327" y="480"/>
                </a:lnTo>
                <a:lnTo>
                  <a:pt x="328" y="487"/>
                </a:lnTo>
                <a:lnTo>
                  <a:pt x="328" y="491"/>
                </a:lnTo>
                <a:lnTo>
                  <a:pt x="328" y="497"/>
                </a:lnTo>
                <a:lnTo>
                  <a:pt x="328" y="500"/>
                </a:lnTo>
                <a:lnTo>
                  <a:pt x="328" y="505"/>
                </a:lnTo>
                <a:lnTo>
                  <a:pt x="328" y="509"/>
                </a:lnTo>
                <a:lnTo>
                  <a:pt x="328" y="520"/>
                </a:lnTo>
                <a:lnTo>
                  <a:pt x="329" y="530"/>
                </a:lnTo>
                <a:lnTo>
                  <a:pt x="328" y="524"/>
                </a:lnTo>
                <a:lnTo>
                  <a:pt x="327" y="521"/>
                </a:lnTo>
                <a:close/>
                <a:moveTo>
                  <a:pt x="784" y="605"/>
                </a:moveTo>
                <a:lnTo>
                  <a:pt x="783" y="604"/>
                </a:lnTo>
                <a:lnTo>
                  <a:pt x="783" y="602"/>
                </a:lnTo>
                <a:lnTo>
                  <a:pt x="784" y="596"/>
                </a:lnTo>
                <a:lnTo>
                  <a:pt x="786" y="579"/>
                </a:lnTo>
                <a:lnTo>
                  <a:pt x="788" y="571"/>
                </a:lnTo>
                <a:lnTo>
                  <a:pt x="789" y="563"/>
                </a:lnTo>
                <a:lnTo>
                  <a:pt x="789" y="557"/>
                </a:lnTo>
                <a:lnTo>
                  <a:pt x="789" y="555"/>
                </a:lnTo>
                <a:lnTo>
                  <a:pt x="788" y="553"/>
                </a:lnTo>
                <a:lnTo>
                  <a:pt x="788" y="510"/>
                </a:lnTo>
                <a:lnTo>
                  <a:pt x="788" y="501"/>
                </a:lnTo>
                <a:lnTo>
                  <a:pt x="789" y="496"/>
                </a:lnTo>
                <a:lnTo>
                  <a:pt x="789" y="483"/>
                </a:lnTo>
                <a:lnTo>
                  <a:pt x="791" y="473"/>
                </a:lnTo>
                <a:lnTo>
                  <a:pt x="793" y="474"/>
                </a:lnTo>
                <a:lnTo>
                  <a:pt x="795" y="476"/>
                </a:lnTo>
                <a:lnTo>
                  <a:pt x="797" y="478"/>
                </a:lnTo>
                <a:lnTo>
                  <a:pt x="799" y="479"/>
                </a:lnTo>
                <a:lnTo>
                  <a:pt x="801" y="480"/>
                </a:lnTo>
                <a:lnTo>
                  <a:pt x="804" y="480"/>
                </a:lnTo>
                <a:lnTo>
                  <a:pt x="806" y="481"/>
                </a:lnTo>
                <a:lnTo>
                  <a:pt x="808" y="481"/>
                </a:lnTo>
                <a:lnTo>
                  <a:pt x="811" y="481"/>
                </a:lnTo>
                <a:lnTo>
                  <a:pt x="812" y="479"/>
                </a:lnTo>
                <a:lnTo>
                  <a:pt x="815" y="475"/>
                </a:lnTo>
                <a:lnTo>
                  <a:pt x="817" y="473"/>
                </a:lnTo>
                <a:lnTo>
                  <a:pt x="818" y="470"/>
                </a:lnTo>
                <a:lnTo>
                  <a:pt x="819" y="468"/>
                </a:lnTo>
                <a:lnTo>
                  <a:pt x="820" y="467"/>
                </a:lnTo>
                <a:lnTo>
                  <a:pt x="820" y="465"/>
                </a:lnTo>
                <a:lnTo>
                  <a:pt x="820" y="463"/>
                </a:lnTo>
                <a:lnTo>
                  <a:pt x="819" y="460"/>
                </a:lnTo>
                <a:lnTo>
                  <a:pt x="818" y="454"/>
                </a:lnTo>
                <a:lnTo>
                  <a:pt x="817" y="450"/>
                </a:lnTo>
                <a:lnTo>
                  <a:pt x="815" y="447"/>
                </a:lnTo>
                <a:lnTo>
                  <a:pt x="814" y="444"/>
                </a:lnTo>
                <a:lnTo>
                  <a:pt x="812" y="442"/>
                </a:lnTo>
                <a:lnTo>
                  <a:pt x="810" y="440"/>
                </a:lnTo>
                <a:lnTo>
                  <a:pt x="810" y="439"/>
                </a:lnTo>
                <a:lnTo>
                  <a:pt x="809" y="438"/>
                </a:lnTo>
                <a:lnTo>
                  <a:pt x="811" y="436"/>
                </a:lnTo>
                <a:lnTo>
                  <a:pt x="811" y="435"/>
                </a:lnTo>
                <a:lnTo>
                  <a:pt x="811" y="434"/>
                </a:lnTo>
                <a:lnTo>
                  <a:pt x="810" y="434"/>
                </a:lnTo>
                <a:lnTo>
                  <a:pt x="807" y="431"/>
                </a:lnTo>
                <a:lnTo>
                  <a:pt x="804" y="428"/>
                </a:lnTo>
                <a:lnTo>
                  <a:pt x="801" y="420"/>
                </a:lnTo>
                <a:lnTo>
                  <a:pt x="799" y="414"/>
                </a:lnTo>
                <a:lnTo>
                  <a:pt x="797" y="410"/>
                </a:lnTo>
                <a:lnTo>
                  <a:pt x="796" y="407"/>
                </a:lnTo>
                <a:lnTo>
                  <a:pt x="795" y="405"/>
                </a:lnTo>
                <a:lnTo>
                  <a:pt x="794" y="403"/>
                </a:lnTo>
                <a:lnTo>
                  <a:pt x="793" y="401"/>
                </a:lnTo>
                <a:lnTo>
                  <a:pt x="791" y="398"/>
                </a:lnTo>
                <a:lnTo>
                  <a:pt x="789" y="397"/>
                </a:lnTo>
                <a:lnTo>
                  <a:pt x="786" y="394"/>
                </a:lnTo>
                <a:lnTo>
                  <a:pt x="782" y="392"/>
                </a:lnTo>
                <a:lnTo>
                  <a:pt x="779" y="390"/>
                </a:lnTo>
                <a:lnTo>
                  <a:pt x="778" y="389"/>
                </a:lnTo>
                <a:lnTo>
                  <a:pt x="777" y="388"/>
                </a:lnTo>
                <a:lnTo>
                  <a:pt x="776" y="387"/>
                </a:lnTo>
                <a:lnTo>
                  <a:pt x="773" y="385"/>
                </a:lnTo>
                <a:lnTo>
                  <a:pt x="773" y="384"/>
                </a:lnTo>
                <a:lnTo>
                  <a:pt x="772" y="383"/>
                </a:lnTo>
                <a:lnTo>
                  <a:pt x="772" y="381"/>
                </a:lnTo>
                <a:lnTo>
                  <a:pt x="769" y="381"/>
                </a:lnTo>
                <a:lnTo>
                  <a:pt x="767" y="378"/>
                </a:lnTo>
                <a:lnTo>
                  <a:pt x="769" y="374"/>
                </a:lnTo>
                <a:lnTo>
                  <a:pt x="770" y="373"/>
                </a:lnTo>
                <a:lnTo>
                  <a:pt x="770" y="371"/>
                </a:lnTo>
                <a:lnTo>
                  <a:pt x="770" y="368"/>
                </a:lnTo>
                <a:lnTo>
                  <a:pt x="775" y="363"/>
                </a:lnTo>
                <a:lnTo>
                  <a:pt x="778" y="361"/>
                </a:lnTo>
                <a:lnTo>
                  <a:pt x="780" y="358"/>
                </a:lnTo>
                <a:lnTo>
                  <a:pt x="782" y="355"/>
                </a:lnTo>
                <a:lnTo>
                  <a:pt x="784" y="352"/>
                </a:lnTo>
                <a:lnTo>
                  <a:pt x="786" y="348"/>
                </a:lnTo>
                <a:lnTo>
                  <a:pt x="788" y="343"/>
                </a:lnTo>
                <a:lnTo>
                  <a:pt x="789" y="339"/>
                </a:lnTo>
                <a:lnTo>
                  <a:pt x="789" y="334"/>
                </a:lnTo>
                <a:lnTo>
                  <a:pt x="789" y="329"/>
                </a:lnTo>
                <a:lnTo>
                  <a:pt x="789" y="324"/>
                </a:lnTo>
                <a:lnTo>
                  <a:pt x="788" y="319"/>
                </a:lnTo>
                <a:lnTo>
                  <a:pt x="787" y="314"/>
                </a:lnTo>
                <a:lnTo>
                  <a:pt x="784" y="306"/>
                </a:lnTo>
                <a:lnTo>
                  <a:pt x="782" y="302"/>
                </a:lnTo>
                <a:lnTo>
                  <a:pt x="779" y="299"/>
                </a:lnTo>
                <a:lnTo>
                  <a:pt x="777" y="296"/>
                </a:lnTo>
                <a:lnTo>
                  <a:pt x="774" y="294"/>
                </a:lnTo>
                <a:lnTo>
                  <a:pt x="771" y="292"/>
                </a:lnTo>
                <a:lnTo>
                  <a:pt x="767" y="290"/>
                </a:lnTo>
                <a:lnTo>
                  <a:pt x="760" y="288"/>
                </a:lnTo>
                <a:lnTo>
                  <a:pt x="753" y="287"/>
                </a:lnTo>
                <a:lnTo>
                  <a:pt x="746" y="287"/>
                </a:lnTo>
                <a:lnTo>
                  <a:pt x="738" y="288"/>
                </a:lnTo>
                <a:lnTo>
                  <a:pt x="731" y="290"/>
                </a:lnTo>
                <a:lnTo>
                  <a:pt x="724" y="293"/>
                </a:lnTo>
                <a:lnTo>
                  <a:pt x="717" y="296"/>
                </a:lnTo>
                <a:lnTo>
                  <a:pt x="712" y="300"/>
                </a:lnTo>
                <a:lnTo>
                  <a:pt x="709" y="303"/>
                </a:lnTo>
                <a:lnTo>
                  <a:pt x="707" y="305"/>
                </a:lnTo>
                <a:lnTo>
                  <a:pt x="704" y="310"/>
                </a:lnTo>
                <a:lnTo>
                  <a:pt x="703" y="313"/>
                </a:lnTo>
                <a:lnTo>
                  <a:pt x="702" y="316"/>
                </a:lnTo>
                <a:lnTo>
                  <a:pt x="701" y="319"/>
                </a:lnTo>
                <a:lnTo>
                  <a:pt x="700" y="322"/>
                </a:lnTo>
                <a:lnTo>
                  <a:pt x="700" y="324"/>
                </a:lnTo>
                <a:lnTo>
                  <a:pt x="699" y="325"/>
                </a:lnTo>
                <a:lnTo>
                  <a:pt x="696" y="326"/>
                </a:lnTo>
                <a:lnTo>
                  <a:pt x="691" y="327"/>
                </a:lnTo>
                <a:lnTo>
                  <a:pt x="686" y="329"/>
                </a:lnTo>
                <a:lnTo>
                  <a:pt x="683" y="331"/>
                </a:lnTo>
                <a:lnTo>
                  <a:pt x="681" y="333"/>
                </a:lnTo>
                <a:lnTo>
                  <a:pt x="683" y="337"/>
                </a:lnTo>
                <a:lnTo>
                  <a:pt x="685" y="339"/>
                </a:lnTo>
                <a:lnTo>
                  <a:pt x="688" y="341"/>
                </a:lnTo>
                <a:lnTo>
                  <a:pt x="691" y="342"/>
                </a:lnTo>
                <a:lnTo>
                  <a:pt x="697" y="343"/>
                </a:lnTo>
                <a:lnTo>
                  <a:pt x="700" y="343"/>
                </a:lnTo>
                <a:lnTo>
                  <a:pt x="700" y="348"/>
                </a:lnTo>
                <a:lnTo>
                  <a:pt x="700" y="352"/>
                </a:lnTo>
                <a:lnTo>
                  <a:pt x="700" y="356"/>
                </a:lnTo>
                <a:lnTo>
                  <a:pt x="700" y="359"/>
                </a:lnTo>
                <a:lnTo>
                  <a:pt x="699" y="362"/>
                </a:lnTo>
                <a:lnTo>
                  <a:pt x="699" y="364"/>
                </a:lnTo>
                <a:lnTo>
                  <a:pt x="700" y="366"/>
                </a:lnTo>
                <a:lnTo>
                  <a:pt x="701" y="369"/>
                </a:lnTo>
                <a:lnTo>
                  <a:pt x="705" y="375"/>
                </a:lnTo>
                <a:lnTo>
                  <a:pt x="706" y="377"/>
                </a:lnTo>
                <a:lnTo>
                  <a:pt x="706" y="378"/>
                </a:lnTo>
                <a:lnTo>
                  <a:pt x="705" y="378"/>
                </a:lnTo>
                <a:lnTo>
                  <a:pt x="701" y="377"/>
                </a:lnTo>
                <a:lnTo>
                  <a:pt x="699" y="377"/>
                </a:lnTo>
                <a:lnTo>
                  <a:pt x="696" y="378"/>
                </a:lnTo>
                <a:lnTo>
                  <a:pt x="691" y="380"/>
                </a:lnTo>
                <a:lnTo>
                  <a:pt x="687" y="383"/>
                </a:lnTo>
                <a:lnTo>
                  <a:pt x="686" y="383"/>
                </a:lnTo>
                <a:lnTo>
                  <a:pt x="683" y="385"/>
                </a:lnTo>
                <a:lnTo>
                  <a:pt x="682" y="386"/>
                </a:lnTo>
                <a:lnTo>
                  <a:pt x="679" y="388"/>
                </a:lnTo>
                <a:lnTo>
                  <a:pt x="678" y="390"/>
                </a:lnTo>
                <a:lnTo>
                  <a:pt x="676" y="391"/>
                </a:lnTo>
                <a:lnTo>
                  <a:pt x="675" y="393"/>
                </a:lnTo>
                <a:lnTo>
                  <a:pt x="674" y="395"/>
                </a:lnTo>
                <a:lnTo>
                  <a:pt x="672" y="398"/>
                </a:lnTo>
                <a:lnTo>
                  <a:pt x="671" y="400"/>
                </a:lnTo>
                <a:lnTo>
                  <a:pt x="668" y="404"/>
                </a:lnTo>
                <a:lnTo>
                  <a:pt x="668" y="407"/>
                </a:lnTo>
                <a:lnTo>
                  <a:pt x="667" y="410"/>
                </a:lnTo>
                <a:lnTo>
                  <a:pt x="665" y="413"/>
                </a:lnTo>
                <a:lnTo>
                  <a:pt x="664" y="416"/>
                </a:lnTo>
                <a:lnTo>
                  <a:pt x="663" y="421"/>
                </a:lnTo>
                <a:lnTo>
                  <a:pt x="661" y="426"/>
                </a:lnTo>
                <a:lnTo>
                  <a:pt x="660" y="428"/>
                </a:lnTo>
                <a:lnTo>
                  <a:pt x="657" y="431"/>
                </a:lnTo>
                <a:lnTo>
                  <a:pt x="653" y="434"/>
                </a:lnTo>
                <a:lnTo>
                  <a:pt x="652" y="435"/>
                </a:lnTo>
                <a:lnTo>
                  <a:pt x="653" y="436"/>
                </a:lnTo>
                <a:lnTo>
                  <a:pt x="654" y="438"/>
                </a:lnTo>
                <a:lnTo>
                  <a:pt x="655" y="439"/>
                </a:lnTo>
                <a:lnTo>
                  <a:pt x="654" y="440"/>
                </a:lnTo>
                <a:lnTo>
                  <a:pt x="652" y="442"/>
                </a:lnTo>
                <a:lnTo>
                  <a:pt x="650" y="444"/>
                </a:lnTo>
                <a:lnTo>
                  <a:pt x="649" y="445"/>
                </a:lnTo>
                <a:lnTo>
                  <a:pt x="648" y="447"/>
                </a:lnTo>
                <a:lnTo>
                  <a:pt x="647" y="449"/>
                </a:lnTo>
                <a:lnTo>
                  <a:pt x="647" y="452"/>
                </a:lnTo>
                <a:lnTo>
                  <a:pt x="645" y="459"/>
                </a:lnTo>
                <a:lnTo>
                  <a:pt x="645" y="463"/>
                </a:lnTo>
                <a:lnTo>
                  <a:pt x="645" y="465"/>
                </a:lnTo>
                <a:lnTo>
                  <a:pt x="645" y="467"/>
                </a:lnTo>
                <a:lnTo>
                  <a:pt x="647" y="470"/>
                </a:lnTo>
                <a:lnTo>
                  <a:pt x="648" y="473"/>
                </a:lnTo>
                <a:lnTo>
                  <a:pt x="649" y="475"/>
                </a:lnTo>
                <a:lnTo>
                  <a:pt x="652" y="479"/>
                </a:lnTo>
                <a:lnTo>
                  <a:pt x="654" y="481"/>
                </a:lnTo>
                <a:lnTo>
                  <a:pt x="657" y="481"/>
                </a:lnTo>
                <a:lnTo>
                  <a:pt x="659" y="481"/>
                </a:lnTo>
                <a:lnTo>
                  <a:pt x="661" y="480"/>
                </a:lnTo>
                <a:lnTo>
                  <a:pt x="666" y="479"/>
                </a:lnTo>
                <a:lnTo>
                  <a:pt x="668" y="478"/>
                </a:lnTo>
                <a:lnTo>
                  <a:pt x="670" y="476"/>
                </a:lnTo>
                <a:lnTo>
                  <a:pt x="672" y="473"/>
                </a:lnTo>
                <a:lnTo>
                  <a:pt x="674" y="471"/>
                </a:lnTo>
                <a:lnTo>
                  <a:pt x="676" y="475"/>
                </a:lnTo>
                <a:lnTo>
                  <a:pt x="679" y="480"/>
                </a:lnTo>
                <a:lnTo>
                  <a:pt x="678" y="487"/>
                </a:lnTo>
                <a:lnTo>
                  <a:pt x="677" y="493"/>
                </a:lnTo>
                <a:lnTo>
                  <a:pt x="676" y="497"/>
                </a:lnTo>
                <a:lnTo>
                  <a:pt x="675" y="502"/>
                </a:lnTo>
                <a:lnTo>
                  <a:pt x="675" y="505"/>
                </a:lnTo>
                <a:lnTo>
                  <a:pt x="674" y="507"/>
                </a:lnTo>
                <a:lnTo>
                  <a:pt x="673" y="515"/>
                </a:lnTo>
                <a:lnTo>
                  <a:pt x="672" y="518"/>
                </a:lnTo>
                <a:lnTo>
                  <a:pt x="671" y="521"/>
                </a:lnTo>
                <a:lnTo>
                  <a:pt x="673" y="521"/>
                </a:lnTo>
                <a:lnTo>
                  <a:pt x="671" y="521"/>
                </a:lnTo>
                <a:lnTo>
                  <a:pt x="669" y="526"/>
                </a:lnTo>
                <a:lnTo>
                  <a:pt x="668" y="531"/>
                </a:lnTo>
                <a:lnTo>
                  <a:pt x="667" y="533"/>
                </a:lnTo>
                <a:lnTo>
                  <a:pt x="666" y="535"/>
                </a:lnTo>
                <a:lnTo>
                  <a:pt x="665" y="539"/>
                </a:lnTo>
                <a:lnTo>
                  <a:pt x="664" y="559"/>
                </a:lnTo>
                <a:lnTo>
                  <a:pt x="663" y="582"/>
                </a:lnTo>
                <a:lnTo>
                  <a:pt x="784" y="6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2" name="Freeform 6"/>
          <p:cNvSpPr>
            <a:spLocks/>
          </p:cNvSpPr>
          <p:nvPr userDrawn="1"/>
        </p:nvSpPr>
        <p:spPr bwMode="auto">
          <a:xfrm>
            <a:off x="-3175" y="1201737"/>
            <a:ext cx="9156700" cy="608013"/>
          </a:xfrm>
          <a:custGeom>
            <a:avLst/>
            <a:gdLst/>
            <a:ahLst/>
            <a:cxnLst>
              <a:cxn ang="0">
                <a:pos x="2113" y="124"/>
              </a:cxn>
              <a:cxn ang="0">
                <a:pos x="2203" y="56"/>
              </a:cxn>
              <a:cxn ang="0">
                <a:pos x="2335" y="39"/>
              </a:cxn>
              <a:cxn ang="0">
                <a:pos x="2385" y="67"/>
              </a:cxn>
              <a:cxn ang="0">
                <a:pos x="2472" y="43"/>
              </a:cxn>
              <a:cxn ang="0">
                <a:pos x="2542" y="34"/>
              </a:cxn>
              <a:cxn ang="0">
                <a:pos x="2629" y="97"/>
              </a:cxn>
              <a:cxn ang="0">
                <a:pos x="2731" y="106"/>
              </a:cxn>
              <a:cxn ang="0">
                <a:pos x="2851" y="90"/>
              </a:cxn>
              <a:cxn ang="0">
                <a:pos x="2910" y="52"/>
              </a:cxn>
              <a:cxn ang="0">
                <a:pos x="3018" y="104"/>
              </a:cxn>
              <a:cxn ang="0">
                <a:pos x="3082" y="114"/>
              </a:cxn>
              <a:cxn ang="0">
                <a:pos x="3236" y="83"/>
              </a:cxn>
              <a:cxn ang="0">
                <a:pos x="3312" y="44"/>
              </a:cxn>
              <a:cxn ang="0">
                <a:pos x="3390" y="52"/>
              </a:cxn>
              <a:cxn ang="0">
                <a:pos x="3491" y="151"/>
              </a:cxn>
              <a:cxn ang="0">
                <a:pos x="3588" y="21"/>
              </a:cxn>
              <a:cxn ang="0">
                <a:pos x="3677" y="42"/>
              </a:cxn>
              <a:cxn ang="0">
                <a:pos x="3736" y="94"/>
              </a:cxn>
              <a:cxn ang="0">
                <a:pos x="3830" y="63"/>
              </a:cxn>
              <a:cxn ang="0">
                <a:pos x="3966" y="29"/>
              </a:cxn>
              <a:cxn ang="0">
                <a:pos x="4016" y="51"/>
              </a:cxn>
              <a:cxn ang="0">
                <a:pos x="4109" y="104"/>
              </a:cxn>
              <a:cxn ang="0">
                <a:pos x="4175" y="51"/>
              </a:cxn>
              <a:cxn ang="0">
                <a:pos x="4276" y="80"/>
              </a:cxn>
              <a:cxn ang="0">
                <a:pos x="4373" y="144"/>
              </a:cxn>
              <a:cxn ang="0">
                <a:pos x="4475" y="107"/>
              </a:cxn>
              <a:cxn ang="0">
                <a:pos x="4573" y="55"/>
              </a:cxn>
              <a:cxn ang="0">
                <a:pos x="4636" y="126"/>
              </a:cxn>
              <a:cxn ang="0">
                <a:pos x="4738" y="69"/>
              </a:cxn>
              <a:cxn ang="0">
                <a:pos x="4834" y="55"/>
              </a:cxn>
              <a:cxn ang="0">
                <a:pos x="4915" y="115"/>
              </a:cxn>
              <a:cxn ang="0">
                <a:pos x="4993" y="72"/>
              </a:cxn>
              <a:cxn ang="0">
                <a:pos x="5125" y="105"/>
              </a:cxn>
              <a:cxn ang="0">
                <a:pos x="5212" y="106"/>
              </a:cxn>
              <a:cxn ang="0">
                <a:pos x="5288" y="81"/>
              </a:cxn>
              <a:cxn ang="0">
                <a:pos x="5339" y="94"/>
              </a:cxn>
              <a:cxn ang="0">
                <a:pos x="5462" y="104"/>
              </a:cxn>
              <a:cxn ang="0">
                <a:pos x="5539" y="155"/>
              </a:cxn>
              <a:cxn ang="0">
                <a:pos x="5622" y="81"/>
              </a:cxn>
              <a:cxn ang="0">
                <a:pos x="5728" y="53"/>
              </a:cxn>
              <a:cxn ang="0">
                <a:pos x="76" y="62"/>
              </a:cxn>
              <a:cxn ang="0">
                <a:pos x="141" y="118"/>
              </a:cxn>
              <a:cxn ang="0">
                <a:pos x="252" y="52"/>
              </a:cxn>
              <a:cxn ang="0">
                <a:pos x="359" y="25"/>
              </a:cxn>
              <a:cxn ang="0">
                <a:pos x="425" y="101"/>
              </a:cxn>
              <a:cxn ang="0">
                <a:pos x="515" y="75"/>
              </a:cxn>
              <a:cxn ang="0">
                <a:pos x="615" y="63"/>
              </a:cxn>
              <a:cxn ang="0">
                <a:pos x="692" y="125"/>
              </a:cxn>
              <a:cxn ang="0">
                <a:pos x="762" y="58"/>
              </a:cxn>
              <a:cxn ang="0">
                <a:pos x="885" y="103"/>
              </a:cxn>
              <a:cxn ang="0">
                <a:pos x="1015" y="62"/>
              </a:cxn>
              <a:cxn ang="0">
                <a:pos x="1052" y="154"/>
              </a:cxn>
              <a:cxn ang="0">
                <a:pos x="1148" y="44"/>
              </a:cxn>
              <a:cxn ang="0">
                <a:pos x="1249" y="111"/>
              </a:cxn>
              <a:cxn ang="0">
                <a:pos x="1326" y="159"/>
              </a:cxn>
              <a:cxn ang="0">
                <a:pos x="1412" y="86"/>
              </a:cxn>
              <a:cxn ang="0">
                <a:pos x="1515" y="117"/>
              </a:cxn>
              <a:cxn ang="0">
                <a:pos x="1597" y="79"/>
              </a:cxn>
              <a:cxn ang="0">
                <a:pos x="1686" y="137"/>
              </a:cxn>
              <a:cxn ang="0">
                <a:pos x="1757" y="152"/>
              </a:cxn>
              <a:cxn ang="0">
                <a:pos x="1890" y="122"/>
              </a:cxn>
              <a:cxn ang="0">
                <a:pos x="1943" y="78"/>
              </a:cxn>
            </a:cxnLst>
            <a:rect l="0" t="0" r="r" b="b"/>
            <a:pathLst>
              <a:path w="5768" h="383">
                <a:moveTo>
                  <a:pt x="2005" y="101"/>
                </a:moveTo>
                <a:lnTo>
                  <a:pt x="2009" y="96"/>
                </a:lnTo>
                <a:lnTo>
                  <a:pt x="2013" y="90"/>
                </a:lnTo>
                <a:lnTo>
                  <a:pt x="2021" y="80"/>
                </a:lnTo>
                <a:lnTo>
                  <a:pt x="2029" y="70"/>
                </a:lnTo>
                <a:lnTo>
                  <a:pt x="2038" y="61"/>
                </a:lnTo>
                <a:lnTo>
                  <a:pt x="2054" y="47"/>
                </a:lnTo>
                <a:lnTo>
                  <a:pt x="2066" y="37"/>
                </a:lnTo>
                <a:lnTo>
                  <a:pt x="2063" y="40"/>
                </a:lnTo>
                <a:lnTo>
                  <a:pt x="2061" y="42"/>
                </a:lnTo>
                <a:lnTo>
                  <a:pt x="2056" y="47"/>
                </a:lnTo>
                <a:lnTo>
                  <a:pt x="2053" y="53"/>
                </a:lnTo>
                <a:lnTo>
                  <a:pt x="2050" y="59"/>
                </a:lnTo>
                <a:lnTo>
                  <a:pt x="2048" y="65"/>
                </a:lnTo>
                <a:lnTo>
                  <a:pt x="2047" y="72"/>
                </a:lnTo>
                <a:lnTo>
                  <a:pt x="2047" y="78"/>
                </a:lnTo>
                <a:lnTo>
                  <a:pt x="2047" y="85"/>
                </a:lnTo>
                <a:lnTo>
                  <a:pt x="2047" y="92"/>
                </a:lnTo>
                <a:lnTo>
                  <a:pt x="2048" y="99"/>
                </a:lnTo>
                <a:lnTo>
                  <a:pt x="2052" y="114"/>
                </a:lnTo>
                <a:lnTo>
                  <a:pt x="2057" y="128"/>
                </a:lnTo>
                <a:lnTo>
                  <a:pt x="2064" y="143"/>
                </a:lnTo>
                <a:lnTo>
                  <a:pt x="2068" y="131"/>
                </a:lnTo>
                <a:lnTo>
                  <a:pt x="2071" y="120"/>
                </a:lnTo>
                <a:lnTo>
                  <a:pt x="2073" y="108"/>
                </a:lnTo>
                <a:lnTo>
                  <a:pt x="2073" y="102"/>
                </a:lnTo>
                <a:lnTo>
                  <a:pt x="2074" y="97"/>
                </a:lnTo>
                <a:lnTo>
                  <a:pt x="2074" y="92"/>
                </a:lnTo>
                <a:lnTo>
                  <a:pt x="2074" y="86"/>
                </a:lnTo>
                <a:lnTo>
                  <a:pt x="2073" y="81"/>
                </a:lnTo>
                <a:lnTo>
                  <a:pt x="2072" y="76"/>
                </a:lnTo>
                <a:lnTo>
                  <a:pt x="2070" y="71"/>
                </a:lnTo>
                <a:lnTo>
                  <a:pt x="2068" y="67"/>
                </a:lnTo>
                <a:lnTo>
                  <a:pt x="2066" y="62"/>
                </a:lnTo>
                <a:lnTo>
                  <a:pt x="2063" y="58"/>
                </a:lnTo>
                <a:lnTo>
                  <a:pt x="2075" y="72"/>
                </a:lnTo>
                <a:lnTo>
                  <a:pt x="2082" y="81"/>
                </a:lnTo>
                <a:lnTo>
                  <a:pt x="2089" y="91"/>
                </a:lnTo>
                <a:lnTo>
                  <a:pt x="2096" y="102"/>
                </a:lnTo>
                <a:lnTo>
                  <a:pt x="2103" y="113"/>
                </a:lnTo>
                <a:lnTo>
                  <a:pt x="2106" y="120"/>
                </a:lnTo>
                <a:lnTo>
                  <a:pt x="2108" y="126"/>
                </a:lnTo>
                <a:lnTo>
                  <a:pt x="2110" y="132"/>
                </a:lnTo>
                <a:lnTo>
                  <a:pt x="2112" y="139"/>
                </a:lnTo>
                <a:lnTo>
                  <a:pt x="2113" y="124"/>
                </a:lnTo>
                <a:lnTo>
                  <a:pt x="2114" y="110"/>
                </a:lnTo>
                <a:lnTo>
                  <a:pt x="2117" y="86"/>
                </a:lnTo>
                <a:lnTo>
                  <a:pt x="2114" y="82"/>
                </a:lnTo>
                <a:lnTo>
                  <a:pt x="2117" y="85"/>
                </a:lnTo>
                <a:lnTo>
                  <a:pt x="2119" y="72"/>
                </a:lnTo>
                <a:lnTo>
                  <a:pt x="2125" y="80"/>
                </a:lnTo>
                <a:lnTo>
                  <a:pt x="2130" y="87"/>
                </a:lnTo>
                <a:lnTo>
                  <a:pt x="2135" y="95"/>
                </a:lnTo>
                <a:lnTo>
                  <a:pt x="2139" y="102"/>
                </a:lnTo>
                <a:lnTo>
                  <a:pt x="2143" y="109"/>
                </a:lnTo>
                <a:lnTo>
                  <a:pt x="2146" y="117"/>
                </a:lnTo>
                <a:lnTo>
                  <a:pt x="2151" y="131"/>
                </a:lnTo>
                <a:lnTo>
                  <a:pt x="2155" y="144"/>
                </a:lnTo>
                <a:lnTo>
                  <a:pt x="2157" y="157"/>
                </a:lnTo>
                <a:lnTo>
                  <a:pt x="2159" y="169"/>
                </a:lnTo>
                <a:lnTo>
                  <a:pt x="2159" y="180"/>
                </a:lnTo>
                <a:lnTo>
                  <a:pt x="2165" y="168"/>
                </a:lnTo>
                <a:lnTo>
                  <a:pt x="2170" y="155"/>
                </a:lnTo>
                <a:lnTo>
                  <a:pt x="2172" y="148"/>
                </a:lnTo>
                <a:lnTo>
                  <a:pt x="2174" y="142"/>
                </a:lnTo>
                <a:lnTo>
                  <a:pt x="2177" y="128"/>
                </a:lnTo>
                <a:lnTo>
                  <a:pt x="2179" y="115"/>
                </a:lnTo>
                <a:lnTo>
                  <a:pt x="2179" y="109"/>
                </a:lnTo>
                <a:lnTo>
                  <a:pt x="2178" y="103"/>
                </a:lnTo>
                <a:lnTo>
                  <a:pt x="2177" y="97"/>
                </a:lnTo>
                <a:lnTo>
                  <a:pt x="2176" y="92"/>
                </a:lnTo>
                <a:lnTo>
                  <a:pt x="2173" y="86"/>
                </a:lnTo>
                <a:lnTo>
                  <a:pt x="2170" y="82"/>
                </a:lnTo>
                <a:lnTo>
                  <a:pt x="2177" y="90"/>
                </a:lnTo>
                <a:lnTo>
                  <a:pt x="2186" y="101"/>
                </a:lnTo>
                <a:lnTo>
                  <a:pt x="2190" y="107"/>
                </a:lnTo>
                <a:lnTo>
                  <a:pt x="2194" y="114"/>
                </a:lnTo>
                <a:lnTo>
                  <a:pt x="2198" y="121"/>
                </a:lnTo>
                <a:lnTo>
                  <a:pt x="2202" y="128"/>
                </a:lnTo>
                <a:lnTo>
                  <a:pt x="2206" y="113"/>
                </a:lnTo>
                <a:lnTo>
                  <a:pt x="2208" y="105"/>
                </a:lnTo>
                <a:lnTo>
                  <a:pt x="2209" y="97"/>
                </a:lnTo>
                <a:lnTo>
                  <a:pt x="2210" y="89"/>
                </a:lnTo>
                <a:lnTo>
                  <a:pt x="2209" y="81"/>
                </a:lnTo>
                <a:lnTo>
                  <a:pt x="2209" y="74"/>
                </a:lnTo>
                <a:lnTo>
                  <a:pt x="2207" y="67"/>
                </a:lnTo>
                <a:lnTo>
                  <a:pt x="2204" y="62"/>
                </a:lnTo>
                <a:lnTo>
                  <a:pt x="2200" y="58"/>
                </a:lnTo>
                <a:lnTo>
                  <a:pt x="2206" y="63"/>
                </a:lnTo>
                <a:lnTo>
                  <a:pt x="2203" y="56"/>
                </a:lnTo>
                <a:lnTo>
                  <a:pt x="2200" y="49"/>
                </a:lnTo>
                <a:lnTo>
                  <a:pt x="2197" y="46"/>
                </a:lnTo>
                <a:lnTo>
                  <a:pt x="2195" y="43"/>
                </a:lnTo>
                <a:lnTo>
                  <a:pt x="2192" y="40"/>
                </a:lnTo>
                <a:lnTo>
                  <a:pt x="2189" y="37"/>
                </a:lnTo>
                <a:lnTo>
                  <a:pt x="2193" y="41"/>
                </a:lnTo>
                <a:lnTo>
                  <a:pt x="2205" y="52"/>
                </a:lnTo>
                <a:lnTo>
                  <a:pt x="2213" y="59"/>
                </a:lnTo>
                <a:lnTo>
                  <a:pt x="2217" y="64"/>
                </a:lnTo>
                <a:lnTo>
                  <a:pt x="2221" y="68"/>
                </a:lnTo>
                <a:lnTo>
                  <a:pt x="2229" y="79"/>
                </a:lnTo>
                <a:lnTo>
                  <a:pt x="2237" y="90"/>
                </a:lnTo>
                <a:lnTo>
                  <a:pt x="2247" y="101"/>
                </a:lnTo>
                <a:lnTo>
                  <a:pt x="2250" y="91"/>
                </a:lnTo>
                <a:lnTo>
                  <a:pt x="2254" y="80"/>
                </a:lnTo>
                <a:lnTo>
                  <a:pt x="2258" y="70"/>
                </a:lnTo>
                <a:lnTo>
                  <a:pt x="2263" y="61"/>
                </a:lnTo>
                <a:lnTo>
                  <a:pt x="2273" y="44"/>
                </a:lnTo>
                <a:lnTo>
                  <a:pt x="2284" y="29"/>
                </a:lnTo>
                <a:lnTo>
                  <a:pt x="2293" y="17"/>
                </a:lnTo>
                <a:lnTo>
                  <a:pt x="2301" y="8"/>
                </a:lnTo>
                <a:lnTo>
                  <a:pt x="2309" y="0"/>
                </a:lnTo>
                <a:lnTo>
                  <a:pt x="2305" y="5"/>
                </a:lnTo>
                <a:lnTo>
                  <a:pt x="2301" y="11"/>
                </a:lnTo>
                <a:lnTo>
                  <a:pt x="2297" y="16"/>
                </a:lnTo>
                <a:lnTo>
                  <a:pt x="2295" y="22"/>
                </a:lnTo>
                <a:lnTo>
                  <a:pt x="2292" y="28"/>
                </a:lnTo>
                <a:lnTo>
                  <a:pt x="2291" y="35"/>
                </a:lnTo>
                <a:lnTo>
                  <a:pt x="2289" y="41"/>
                </a:lnTo>
                <a:lnTo>
                  <a:pt x="2288" y="48"/>
                </a:lnTo>
                <a:lnTo>
                  <a:pt x="2288" y="55"/>
                </a:lnTo>
                <a:lnTo>
                  <a:pt x="2288" y="62"/>
                </a:lnTo>
                <a:lnTo>
                  <a:pt x="2288" y="69"/>
                </a:lnTo>
                <a:lnTo>
                  <a:pt x="2289" y="77"/>
                </a:lnTo>
                <a:lnTo>
                  <a:pt x="2291" y="91"/>
                </a:lnTo>
                <a:lnTo>
                  <a:pt x="2294" y="106"/>
                </a:lnTo>
                <a:lnTo>
                  <a:pt x="2303" y="88"/>
                </a:lnTo>
                <a:lnTo>
                  <a:pt x="2308" y="78"/>
                </a:lnTo>
                <a:lnTo>
                  <a:pt x="2314" y="68"/>
                </a:lnTo>
                <a:lnTo>
                  <a:pt x="2321" y="57"/>
                </a:lnTo>
                <a:lnTo>
                  <a:pt x="2329" y="46"/>
                </a:lnTo>
                <a:lnTo>
                  <a:pt x="2338" y="34"/>
                </a:lnTo>
                <a:lnTo>
                  <a:pt x="2347" y="21"/>
                </a:lnTo>
                <a:lnTo>
                  <a:pt x="2342" y="29"/>
                </a:lnTo>
                <a:lnTo>
                  <a:pt x="2335" y="39"/>
                </a:lnTo>
                <a:lnTo>
                  <a:pt x="2328" y="53"/>
                </a:lnTo>
                <a:lnTo>
                  <a:pt x="2324" y="60"/>
                </a:lnTo>
                <a:lnTo>
                  <a:pt x="2321" y="68"/>
                </a:lnTo>
                <a:lnTo>
                  <a:pt x="2318" y="77"/>
                </a:lnTo>
                <a:lnTo>
                  <a:pt x="2316" y="86"/>
                </a:lnTo>
                <a:lnTo>
                  <a:pt x="2314" y="95"/>
                </a:lnTo>
                <a:lnTo>
                  <a:pt x="2313" y="104"/>
                </a:lnTo>
                <a:lnTo>
                  <a:pt x="2313" y="113"/>
                </a:lnTo>
                <a:lnTo>
                  <a:pt x="2314" y="123"/>
                </a:lnTo>
                <a:lnTo>
                  <a:pt x="2316" y="132"/>
                </a:lnTo>
                <a:lnTo>
                  <a:pt x="2318" y="137"/>
                </a:lnTo>
                <a:lnTo>
                  <a:pt x="2320" y="142"/>
                </a:lnTo>
                <a:lnTo>
                  <a:pt x="2324" y="131"/>
                </a:lnTo>
                <a:lnTo>
                  <a:pt x="2327" y="126"/>
                </a:lnTo>
                <a:lnTo>
                  <a:pt x="2330" y="120"/>
                </a:lnTo>
                <a:lnTo>
                  <a:pt x="2333" y="115"/>
                </a:lnTo>
                <a:lnTo>
                  <a:pt x="2337" y="110"/>
                </a:lnTo>
                <a:lnTo>
                  <a:pt x="2341" y="105"/>
                </a:lnTo>
                <a:lnTo>
                  <a:pt x="2346" y="101"/>
                </a:lnTo>
                <a:lnTo>
                  <a:pt x="2345" y="106"/>
                </a:lnTo>
                <a:lnTo>
                  <a:pt x="2344" y="122"/>
                </a:lnTo>
                <a:lnTo>
                  <a:pt x="2344" y="131"/>
                </a:lnTo>
                <a:lnTo>
                  <a:pt x="2345" y="142"/>
                </a:lnTo>
                <a:lnTo>
                  <a:pt x="2346" y="154"/>
                </a:lnTo>
                <a:lnTo>
                  <a:pt x="2348" y="166"/>
                </a:lnTo>
                <a:lnTo>
                  <a:pt x="2347" y="160"/>
                </a:lnTo>
                <a:lnTo>
                  <a:pt x="2347" y="154"/>
                </a:lnTo>
                <a:lnTo>
                  <a:pt x="2347" y="148"/>
                </a:lnTo>
                <a:lnTo>
                  <a:pt x="2348" y="141"/>
                </a:lnTo>
                <a:lnTo>
                  <a:pt x="2349" y="134"/>
                </a:lnTo>
                <a:lnTo>
                  <a:pt x="2351" y="126"/>
                </a:lnTo>
                <a:lnTo>
                  <a:pt x="2353" y="118"/>
                </a:lnTo>
                <a:lnTo>
                  <a:pt x="2357" y="110"/>
                </a:lnTo>
                <a:lnTo>
                  <a:pt x="2360" y="100"/>
                </a:lnTo>
                <a:lnTo>
                  <a:pt x="2365" y="91"/>
                </a:lnTo>
                <a:lnTo>
                  <a:pt x="2371" y="81"/>
                </a:lnTo>
                <a:lnTo>
                  <a:pt x="2377" y="70"/>
                </a:lnTo>
                <a:lnTo>
                  <a:pt x="2380" y="64"/>
                </a:lnTo>
                <a:lnTo>
                  <a:pt x="2384" y="59"/>
                </a:lnTo>
                <a:lnTo>
                  <a:pt x="2392" y="47"/>
                </a:lnTo>
                <a:lnTo>
                  <a:pt x="2411" y="21"/>
                </a:lnTo>
                <a:lnTo>
                  <a:pt x="2405" y="30"/>
                </a:lnTo>
                <a:lnTo>
                  <a:pt x="2397" y="42"/>
                </a:lnTo>
                <a:lnTo>
                  <a:pt x="2389" y="58"/>
                </a:lnTo>
                <a:lnTo>
                  <a:pt x="2385" y="67"/>
                </a:lnTo>
                <a:lnTo>
                  <a:pt x="2382" y="76"/>
                </a:lnTo>
                <a:lnTo>
                  <a:pt x="2379" y="86"/>
                </a:lnTo>
                <a:lnTo>
                  <a:pt x="2377" y="97"/>
                </a:lnTo>
                <a:lnTo>
                  <a:pt x="2377" y="107"/>
                </a:lnTo>
                <a:lnTo>
                  <a:pt x="2377" y="112"/>
                </a:lnTo>
                <a:lnTo>
                  <a:pt x="2377" y="118"/>
                </a:lnTo>
                <a:lnTo>
                  <a:pt x="2378" y="123"/>
                </a:lnTo>
                <a:lnTo>
                  <a:pt x="2379" y="128"/>
                </a:lnTo>
                <a:lnTo>
                  <a:pt x="2380" y="133"/>
                </a:lnTo>
                <a:lnTo>
                  <a:pt x="2382" y="139"/>
                </a:lnTo>
                <a:lnTo>
                  <a:pt x="2385" y="144"/>
                </a:lnTo>
                <a:lnTo>
                  <a:pt x="2387" y="149"/>
                </a:lnTo>
                <a:lnTo>
                  <a:pt x="2391" y="154"/>
                </a:lnTo>
                <a:lnTo>
                  <a:pt x="2394" y="159"/>
                </a:lnTo>
                <a:lnTo>
                  <a:pt x="2398" y="149"/>
                </a:lnTo>
                <a:lnTo>
                  <a:pt x="2401" y="138"/>
                </a:lnTo>
                <a:lnTo>
                  <a:pt x="2403" y="127"/>
                </a:lnTo>
                <a:lnTo>
                  <a:pt x="2405" y="117"/>
                </a:lnTo>
                <a:lnTo>
                  <a:pt x="2405" y="106"/>
                </a:lnTo>
                <a:lnTo>
                  <a:pt x="2405" y="102"/>
                </a:lnTo>
                <a:lnTo>
                  <a:pt x="2404" y="97"/>
                </a:lnTo>
                <a:lnTo>
                  <a:pt x="2403" y="92"/>
                </a:lnTo>
                <a:lnTo>
                  <a:pt x="2401" y="88"/>
                </a:lnTo>
                <a:lnTo>
                  <a:pt x="2399" y="84"/>
                </a:lnTo>
                <a:lnTo>
                  <a:pt x="2396" y="80"/>
                </a:lnTo>
                <a:lnTo>
                  <a:pt x="2407" y="92"/>
                </a:lnTo>
                <a:lnTo>
                  <a:pt x="2413" y="101"/>
                </a:lnTo>
                <a:lnTo>
                  <a:pt x="2419" y="110"/>
                </a:lnTo>
                <a:lnTo>
                  <a:pt x="2418" y="102"/>
                </a:lnTo>
                <a:lnTo>
                  <a:pt x="2418" y="98"/>
                </a:lnTo>
                <a:lnTo>
                  <a:pt x="2417" y="94"/>
                </a:lnTo>
                <a:lnTo>
                  <a:pt x="2416" y="90"/>
                </a:lnTo>
                <a:lnTo>
                  <a:pt x="2414" y="87"/>
                </a:lnTo>
                <a:lnTo>
                  <a:pt x="2412" y="83"/>
                </a:lnTo>
                <a:lnTo>
                  <a:pt x="2410" y="80"/>
                </a:lnTo>
                <a:lnTo>
                  <a:pt x="2422" y="94"/>
                </a:lnTo>
                <a:lnTo>
                  <a:pt x="2429" y="104"/>
                </a:lnTo>
                <a:lnTo>
                  <a:pt x="2436" y="114"/>
                </a:lnTo>
                <a:lnTo>
                  <a:pt x="2437" y="105"/>
                </a:lnTo>
                <a:lnTo>
                  <a:pt x="2440" y="95"/>
                </a:lnTo>
                <a:lnTo>
                  <a:pt x="2444" y="86"/>
                </a:lnTo>
                <a:lnTo>
                  <a:pt x="2450" y="75"/>
                </a:lnTo>
                <a:lnTo>
                  <a:pt x="2456" y="65"/>
                </a:lnTo>
                <a:lnTo>
                  <a:pt x="2463" y="54"/>
                </a:lnTo>
                <a:lnTo>
                  <a:pt x="2472" y="43"/>
                </a:lnTo>
                <a:lnTo>
                  <a:pt x="2483" y="31"/>
                </a:lnTo>
                <a:lnTo>
                  <a:pt x="2482" y="35"/>
                </a:lnTo>
                <a:lnTo>
                  <a:pt x="2480" y="41"/>
                </a:lnTo>
                <a:lnTo>
                  <a:pt x="2479" y="48"/>
                </a:lnTo>
                <a:lnTo>
                  <a:pt x="2477" y="56"/>
                </a:lnTo>
                <a:lnTo>
                  <a:pt x="2476" y="66"/>
                </a:lnTo>
                <a:lnTo>
                  <a:pt x="2475" y="77"/>
                </a:lnTo>
                <a:lnTo>
                  <a:pt x="2474" y="89"/>
                </a:lnTo>
                <a:lnTo>
                  <a:pt x="2480" y="96"/>
                </a:lnTo>
                <a:lnTo>
                  <a:pt x="2486" y="104"/>
                </a:lnTo>
                <a:lnTo>
                  <a:pt x="2492" y="113"/>
                </a:lnTo>
                <a:lnTo>
                  <a:pt x="2497" y="123"/>
                </a:lnTo>
                <a:lnTo>
                  <a:pt x="2500" y="128"/>
                </a:lnTo>
                <a:lnTo>
                  <a:pt x="2502" y="134"/>
                </a:lnTo>
                <a:lnTo>
                  <a:pt x="2506" y="145"/>
                </a:lnTo>
                <a:lnTo>
                  <a:pt x="2507" y="151"/>
                </a:lnTo>
                <a:lnTo>
                  <a:pt x="2509" y="157"/>
                </a:lnTo>
                <a:lnTo>
                  <a:pt x="2509" y="169"/>
                </a:lnTo>
                <a:lnTo>
                  <a:pt x="2514" y="157"/>
                </a:lnTo>
                <a:lnTo>
                  <a:pt x="2518" y="146"/>
                </a:lnTo>
                <a:lnTo>
                  <a:pt x="2521" y="134"/>
                </a:lnTo>
                <a:lnTo>
                  <a:pt x="2523" y="122"/>
                </a:lnTo>
                <a:lnTo>
                  <a:pt x="2523" y="111"/>
                </a:lnTo>
                <a:lnTo>
                  <a:pt x="2523" y="105"/>
                </a:lnTo>
                <a:lnTo>
                  <a:pt x="2522" y="100"/>
                </a:lnTo>
                <a:lnTo>
                  <a:pt x="2521" y="95"/>
                </a:lnTo>
                <a:lnTo>
                  <a:pt x="2519" y="90"/>
                </a:lnTo>
                <a:lnTo>
                  <a:pt x="2517" y="86"/>
                </a:lnTo>
                <a:lnTo>
                  <a:pt x="2515" y="82"/>
                </a:lnTo>
                <a:lnTo>
                  <a:pt x="2520" y="88"/>
                </a:lnTo>
                <a:lnTo>
                  <a:pt x="2527" y="96"/>
                </a:lnTo>
                <a:lnTo>
                  <a:pt x="2530" y="101"/>
                </a:lnTo>
                <a:lnTo>
                  <a:pt x="2534" y="106"/>
                </a:lnTo>
                <a:lnTo>
                  <a:pt x="2541" y="117"/>
                </a:lnTo>
                <a:lnTo>
                  <a:pt x="2543" y="111"/>
                </a:lnTo>
                <a:lnTo>
                  <a:pt x="2545" y="104"/>
                </a:lnTo>
                <a:lnTo>
                  <a:pt x="2548" y="91"/>
                </a:lnTo>
                <a:lnTo>
                  <a:pt x="2549" y="84"/>
                </a:lnTo>
                <a:lnTo>
                  <a:pt x="2550" y="77"/>
                </a:lnTo>
                <a:lnTo>
                  <a:pt x="2550" y="70"/>
                </a:lnTo>
                <a:lnTo>
                  <a:pt x="2549" y="63"/>
                </a:lnTo>
                <a:lnTo>
                  <a:pt x="2548" y="55"/>
                </a:lnTo>
                <a:lnTo>
                  <a:pt x="2547" y="48"/>
                </a:lnTo>
                <a:lnTo>
                  <a:pt x="2545" y="41"/>
                </a:lnTo>
                <a:lnTo>
                  <a:pt x="2542" y="34"/>
                </a:lnTo>
                <a:lnTo>
                  <a:pt x="2539" y="27"/>
                </a:lnTo>
                <a:lnTo>
                  <a:pt x="2535" y="19"/>
                </a:lnTo>
                <a:lnTo>
                  <a:pt x="2530" y="12"/>
                </a:lnTo>
                <a:lnTo>
                  <a:pt x="2524" y="5"/>
                </a:lnTo>
                <a:lnTo>
                  <a:pt x="2529" y="11"/>
                </a:lnTo>
                <a:lnTo>
                  <a:pt x="2533" y="18"/>
                </a:lnTo>
                <a:lnTo>
                  <a:pt x="2539" y="27"/>
                </a:lnTo>
                <a:lnTo>
                  <a:pt x="2546" y="38"/>
                </a:lnTo>
                <a:lnTo>
                  <a:pt x="2549" y="44"/>
                </a:lnTo>
                <a:lnTo>
                  <a:pt x="2552" y="51"/>
                </a:lnTo>
                <a:lnTo>
                  <a:pt x="2558" y="67"/>
                </a:lnTo>
                <a:lnTo>
                  <a:pt x="2563" y="84"/>
                </a:lnTo>
                <a:lnTo>
                  <a:pt x="2571" y="70"/>
                </a:lnTo>
                <a:lnTo>
                  <a:pt x="2581" y="54"/>
                </a:lnTo>
                <a:lnTo>
                  <a:pt x="2592" y="38"/>
                </a:lnTo>
                <a:lnTo>
                  <a:pt x="2605" y="21"/>
                </a:lnTo>
                <a:lnTo>
                  <a:pt x="2599" y="30"/>
                </a:lnTo>
                <a:lnTo>
                  <a:pt x="2591" y="43"/>
                </a:lnTo>
                <a:lnTo>
                  <a:pt x="2587" y="50"/>
                </a:lnTo>
                <a:lnTo>
                  <a:pt x="2582" y="59"/>
                </a:lnTo>
                <a:lnTo>
                  <a:pt x="2579" y="68"/>
                </a:lnTo>
                <a:lnTo>
                  <a:pt x="2575" y="78"/>
                </a:lnTo>
                <a:lnTo>
                  <a:pt x="2582" y="69"/>
                </a:lnTo>
                <a:lnTo>
                  <a:pt x="2590" y="61"/>
                </a:lnTo>
                <a:lnTo>
                  <a:pt x="2598" y="53"/>
                </a:lnTo>
                <a:lnTo>
                  <a:pt x="2607" y="44"/>
                </a:lnTo>
                <a:lnTo>
                  <a:pt x="2610" y="55"/>
                </a:lnTo>
                <a:lnTo>
                  <a:pt x="2612" y="66"/>
                </a:lnTo>
                <a:lnTo>
                  <a:pt x="2615" y="82"/>
                </a:lnTo>
                <a:lnTo>
                  <a:pt x="2617" y="99"/>
                </a:lnTo>
                <a:lnTo>
                  <a:pt x="2619" y="119"/>
                </a:lnTo>
                <a:lnTo>
                  <a:pt x="2620" y="129"/>
                </a:lnTo>
                <a:lnTo>
                  <a:pt x="2620" y="139"/>
                </a:lnTo>
                <a:lnTo>
                  <a:pt x="2620" y="149"/>
                </a:lnTo>
                <a:lnTo>
                  <a:pt x="2620" y="159"/>
                </a:lnTo>
                <a:lnTo>
                  <a:pt x="2622" y="155"/>
                </a:lnTo>
                <a:lnTo>
                  <a:pt x="2622" y="150"/>
                </a:lnTo>
                <a:lnTo>
                  <a:pt x="2622" y="145"/>
                </a:lnTo>
                <a:lnTo>
                  <a:pt x="2623" y="140"/>
                </a:lnTo>
                <a:lnTo>
                  <a:pt x="2623" y="135"/>
                </a:lnTo>
                <a:lnTo>
                  <a:pt x="2626" y="125"/>
                </a:lnTo>
                <a:lnTo>
                  <a:pt x="2630" y="115"/>
                </a:lnTo>
                <a:lnTo>
                  <a:pt x="2630" y="110"/>
                </a:lnTo>
                <a:lnTo>
                  <a:pt x="2630" y="106"/>
                </a:lnTo>
                <a:lnTo>
                  <a:pt x="2629" y="97"/>
                </a:lnTo>
                <a:lnTo>
                  <a:pt x="2627" y="93"/>
                </a:lnTo>
                <a:lnTo>
                  <a:pt x="2626" y="89"/>
                </a:lnTo>
                <a:lnTo>
                  <a:pt x="2624" y="85"/>
                </a:lnTo>
                <a:lnTo>
                  <a:pt x="2622" y="82"/>
                </a:lnTo>
                <a:lnTo>
                  <a:pt x="2629" y="90"/>
                </a:lnTo>
                <a:lnTo>
                  <a:pt x="2633" y="95"/>
                </a:lnTo>
                <a:lnTo>
                  <a:pt x="2638" y="101"/>
                </a:lnTo>
                <a:lnTo>
                  <a:pt x="2641" y="96"/>
                </a:lnTo>
                <a:lnTo>
                  <a:pt x="2645" y="90"/>
                </a:lnTo>
                <a:lnTo>
                  <a:pt x="2653" y="80"/>
                </a:lnTo>
                <a:lnTo>
                  <a:pt x="2662" y="70"/>
                </a:lnTo>
                <a:lnTo>
                  <a:pt x="2670" y="61"/>
                </a:lnTo>
                <a:lnTo>
                  <a:pt x="2686" y="47"/>
                </a:lnTo>
                <a:lnTo>
                  <a:pt x="2698" y="37"/>
                </a:lnTo>
                <a:lnTo>
                  <a:pt x="2696" y="40"/>
                </a:lnTo>
                <a:lnTo>
                  <a:pt x="2693" y="42"/>
                </a:lnTo>
                <a:lnTo>
                  <a:pt x="2689" y="47"/>
                </a:lnTo>
                <a:lnTo>
                  <a:pt x="2685" y="53"/>
                </a:lnTo>
                <a:lnTo>
                  <a:pt x="2682" y="59"/>
                </a:lnTo>
                <a:lnTo>
                  <a:pt x="2680" y="65"/>
                </a:lnTo>
                <a:lnTo>
                  <a:pt x="2679" y="72"/>
                </a:lnTo>
                <a:lnTo>
                  <a:pt x="2679" y="78"/>
                </a:lnTo>
                <a:lnTo>
                  <a:pt x="2679" y="85"/>
                </a:lnTo>
                <a:lnTo>
                  <a:pt x="2679" y="92"/>
                </a:lnTo>
                <a:lnTo>
                  <a:pt x="2681" y="99"/>
                </a:lnTo>
                <a:lnTo>
                  <a:pt x="2684" y="114"/>
                </a:lnTo>
                <a:lnTo>
                  <a:pt x="2690" y="128"/>
                </a:lnTo>
                <a:lnTo>
                  <a:pt x="2696" y="143"/>
                </a:lnTo>
                <a:lnTo>
                  <a:pt x="2700" y="131"/>
                </a:lnTo>
                <a:lnTo>
                  <a:pt x="2703" y="120"/>
                </a:lnTo>
                <a:lnTo>
                  <a:pt x="2705" y="108"/>
                </a:lnTo>
                <a:lnTo>
                  <a:pt x="2706" y="102"/>
                </a:lnTo>
                <a:lnTo>
                  <a:pt x="2706" y="97"/>
                </a:lnTo>
                <a:lnTo>
                  <a:pt x="2706" y="92"/>
                </a:lnTo>
                <a:lnTo>
                  <a:pt x="2706" y="86"/>
                </a:lnTo>
                <a:lnTo>
                  <a:pt x="2705" y="81"/>
                </a:lnTo>
                <a:lnTo>
                  <a:pt x="2704" y="76"/>
                </a:lnTo>
                <a:lnTo>
                  <a:pt x="2702" y="71"/>
                </a:lnTo>
                <a:lnTo>
                  <a:pt x="2700" y="67"/>
                </a:lnTo>
                <a:lnTo>
                  <a:pt x="2698" y="62"/>
                </a:lnTo>
                <a:lnTo>
                  <a:pt x="2695" y="58"/>
                </a:lnTo>
                <a:lnTo>
                  <a:pt x="2703" y="67"/>
                </a:lnTo>
                <a:lnTo>
                  <a:pt x="2712" y="78"/>
                </a:lnTo>
                <a:lnTo>
                  <a:pt x="2722" y="91"/>
                </a:lnTo>
                <a:lnTo>
                  <a:pt x="2731" y="106"/>
                </a:lnTo>
                <a:lnTo>
                  <a:pt x="2740" y="94"/>
                </a:lnTo>
                <a:lnTo>
                  <a:pt x="2744" y="89"/>
                </a:lnTo>
                <a:lnTo>
                  <a:pt x="2748" y="84"/>
                </a:lnTo>
                <a:lnTo>
                  <a:pt x="2746" y="82"/>
                </a:lnTo>
                <a:lnTo>
                  <a:pt x="2748" y="84"/>
                </a:lnTo>
                <a:lnTo>
                  <a:pt x="2750" y="82"/>
                </a:lnTo>
                <a:lnTo>
                  <a:pt x="2748" y="84"/>
                </a:lnTo>
                <a:lnTo>
                  <a:pt x="2756" y="94"/>
                </a:lnTo>
                <a:lnTo>
                  <a:pt x="2765" y="106"/>
                </a:lnTo>
                <a:lnTo>
                  <a:pt x="2774" y="91"/>
                </a:lnTo>
                <a:lnTo>
                  <a:pt x="2784" y="78"/>
                </a:lnTo>
                <a:lnTo>
                  <a:pt x="2793" y="67"/>
                </a:lnTo>
                <a:lnTo>
                  <a:pt x="2801" y="58"/>
                </a:lnTo>
                <a:lnTo>
                  <a:pt x="2798" y="62"/>
                </a:lnTo>
                <a:lnTo>
                  <a:pt x="2796" y="67"/>
                </a:lnTo>
                <a:lnTo>
                  <a:pt x="2794" y="71"/>
                </a:lnTo>
                <a:lnTo>
                  <a:pt x="2792" y="76"/>
                </a:lnTo>
                <a:lnTo>
                  <a:pt x="2791" y="81"/>
                </a:lnTo>
                <a:lnTo>
                  <a:pt x="2791" y="86"/>
                </a:lnTo>
                <a:lnTo>
                  <a:pt x="2790" y="92"/>
                </a:lnTo>
                <a:lnTo>
                  <a:pt x="2790" y="97"/>
                </a:lnTo>
                <a:lnTo>
                  <a:pt x="2791" y="108"/>
                </a:lnTo>
                <a:lnTo>
                  <a:pt x="2793" y="120"/>
                </a:lnTo>
                <a:lnTo>
                  <a:pt x="2796" y="131"/>
                </a:lnTo>
                <a:lnTo>
                  <a:pt x="2800" y="143"/>
                </a:lnTo>
                <a:lnTo>
                  <a:pt x="2807" y="128"/>
                </a:lnTo>
                <a:lnTo>
                  <a:pt x="2809" y="121"/>
                </a:lnTo>
                <a:lnTo>
                  <a:pt x="2812" y="114"/>
                </a:lnTo>
                <a:lnTo>
                  <a:pt x="2816" y="99"/>
                </a:lnTo>
                <a:lnTo>
                  <a:pt x="2817" y="92"/>
                </a:lnTo>
                <a:lnTo>
                  <a:pt x="2817" y="85"/>
                </a:lnTo>
                <a:lnTo>
                  <a:pt x="2818" y="78"/>
                </a:lnTo>
                <a:lnTo>
                  <a:pt x="2817" y="72"/>
                </a:lnTo>
                <a:lnTo>
                  <a:pt x="2816" y="65"/>
                </a:lnTo>
                <a:lnTo>
                  <a:pt x="2814" y="59"/>
                </a:lnTo>
                <a:lnTo>
                  <a:pt x="2811" y="53"/>
                </a:lnTo>
                <a:lnTo>
                  <a:pt x="2808" y="47"/>
                </a:lnTo>
                <a:lnTo>
                  <a:pt x="2803" y="42"/>
                </a:lnTo>
                <a:lnTo>
                  <a:pt x="2798" y="37"/>
                </a:lnTo>
                <a:lnTo>
                  <a:pt x="2810" y="47"/>
                </a:lnTo>
                <a:lnTo>
                  <a:pt x="2826" y="61"/>
                </a:lnTo>
                <a:lnTo>
                  <a:pt x="2835" y="70"/>
                </a:lnTo>
                <a:lnTo>
                  <a:pt x="2843" y="80"/>
                </a:lnTo>
                <a:lnTo>
                  <a:pt x="2847" y="85"/>
                </a:lnTo>
                <a:lnTo>
                  <a:pt x="2851" y="90"/>
                </a:lnTo>
                <a:lnTo>
                  <a:pt x="2859" y="101"/>
                </a:lnTo>
                <a:lnTo>
                  <a:pt x="2867" y="90"/>
                </a:lnTo>
                <a:lnTo>
                  <a:pt x="2875" y="82"/>
                </a:lnTo>
                <a:lnTo>
                  <a:pt x="2872" y="85"/>
                </a:lnTo>
                <a:lnTo>
                  <a:pt x="2870" y="89"/>
                </a:lnTo>
                <a:lnTo>
                  <a:pt x="2869" y="93"/>
                </a:lnTo>
                <a:lnTo>
                  <a:pt x="2868" y="97"/>
                </a:lnTo>
                <a:lnTo>
                  <a:pt x="2867" y="101"/>
                </a:lnTo>
                <a:lnTo>
                  <a:pt x="2866" y="106"/>
                </a:lnTo>
                <a:lnTo>
                  <a:pt x="2866" y="115"/>
                </a:lnTo>
                <a:lnTo>
                  <a:pt x="2870" y="125"/>
                </a:lnTo>
                <a:lnTo>
                  <a:pt x="2873" y="135"/>
                </a:lnTo>
                <a:lnTo>
                  <a:pt x="2874" y="145"/>
                </a:lnTo>
                <a:lnTo>
                  <a:pt x="2875" y="150"/>
                </a:lnTo>
                <a:lnTo>
                  <a:pt x="2875" y="155"/>
                </a:lnTo>
                <a:lnTo>
                  <a:pt x="2876" y="153"/>
                </a:lnTo>
                <a:lnTo>
                  <a:pt x="2876" y="137"/>
                </a:lnTo>
                <a:lnTo>
                  <a:pt x="2877" y="120"/>
                </a:lnTo>
                <a:lnTo>
                  <a:pt x="2878" y="105"/>
                </a:lnTo>
                <a:lnTo>
                  <a:pt x="2880" y="90"/>
                </a:lnTo>
                <a:lnTo>
                  <a:pt x="2878" y="86"/>
                </a:lnTo>
                <a:lnTo>
                  <a:pt x="2875" y="82"/>
                </a:lnTo>
                <a:lnTo>
                  <a:pt x="2880" y="87"/>
                </a:lnTo>
                <a:lnTo>
                  <a:pt x="2887" y="96"/>
                </a:lnTo>
                <a:lnTo>
                  <a:pt x="2894" y="105"/>
                </a:lnTo>
                <a:lnTo>
                  <a:pt x="2901" y="116"/>
                </a:lnTo>
                <a:lnTo>
                  <a:pt x="2907" y="128"/>
                </a:lnTo>
                <a:lnTo>
                  <a:pt x="2911" y="112"/>
                </a:lnTo>
                <a:lnTo>
                  <a:pt x="2913" y="104"/>
                </a:lnTo>
                <a:lnTo>
                  <a:pt x="2914" y="97"/>
                </a:lnTo>
                <a:lnTo>
                  <a:pt x="2915" y="89"/>
                </a:lnTo>
                <a:lnTo>
                  <a:pt x="2914" y="81"/>
                </a:lnTo>
                <a:lnTo>
                  <a:pt x="2914" y="78"/>
                </a:lnTo>
                <a:lnTo>
                  <a:pt x="2914" y="74"/>
                </a:lnTo>
                <a:lnTo>
                  <a:pt x="2912" y="67"/>
                </a:lnTo>
                <a:lnTo>
                  <a:pt x="2909" y="62"/>
                </a:lnTo>
                <a:lnTo>
                  <a:pt x="2905" y="58"/>
                </a:lnTo>
                <a:lnTo>
                  <a:pt x="2911" y="63"/>
                </a:lnTo>
                <a:lnTo>
                  <a:pt x="2908" y="56"/>
                </a:lnTo>
                <a:lnTo>
                  <a:pt x="2905" y="49"/>
                </a:lnTo>
                <a:lnTo>
                  <a:pt x="2900" y="43"/>
                </a:lnTo>
                <a:lnTo>
                  <a:pt x="2897" y="40"/>
                </a:lnTo>
                <a:lnTo>
                  <a:pt x="2894" y="37"/>
                </a:lnTo>
                <a:lnTo>
                  <a:pt x="2898" y="41"/>
                </a:lnTo>
                <a:lnTo>
                  <a:pt x="2910" y="52"/>
                </a:lnTo>
                <a:lnTo>
                  <a:pt x="2918" y="59"/>
                </a:lnTo>
                <a:lnTo>
                  <a:pt x="2922" y="64"/>
                </a:lnTo>
                <a:lnTo>
                  <a:pt x="2926" y="68"/>
                </a:lnTo>
                <a:lnTo>
                  <a:pt x="2934" y="79"/>
                </a:lnTo>
                <a:lnTo>
                  <a:pt x="2942" y="90"/>
                </a:lnTo>
                <a:lnTo>
                  <a:pt x="2952" y="101"/>
                </a:lnTo>
                <a:lnTo>
                  <a:pt x="2955" y="91"/>
                </a:lnTo>
                <a:lnTo>
                  <a:pt x="2959" y="80"/>
                </a:lnTo>
                <a:lnTo>
                  <a:pt x="2963" y="70"/>
                </a:lnTo>
                <a:lnTo>
                  <a:pt x="2968" y="61"/>
                </a:lnTo>
                <a:lnTo>
                  <a:pt x="2978" y="44"/>
                </a:lnTo>
                <a:lnTo>
                  <a:pt x="2989" y="29"/>
                </a:lnTo>
                <a:lnTo>
                  <a:pt x="2998" y="17"/>
                </a:lnTo>
                <a:lnTo>
                  <a:pt x="3006" y="8"/>
                </a:lnTo>
                <a:lnTo>
                  <a:pt x="3014" y="0"/>
                </a:lnTo>
                <a:lnTo>
                  <a:pt x="3010" y="5"/>
                </a:lnTo>
                <a:lnTo>
                  <a:pt x="3006" y="11"/>
                </a:lnTo>
                <a:lnTo>
                  <a:pt x="3002" y="16"/>
                </a:lnTo>
                <a:lnTo>
                  <a:pt x="3000" y="22"/>
                </a:lnTo>
                <a:lnTo>
                  <a:pt x="2997" y="28"/>
                </a:lnTo>
                <a:lnTo>
                  <a:pt x="2996" y="35"/>
                </a:lnTo>
                <a:lnTo>
                  <a:pt x="2994" y="41"/>
                </a:lnTo>
                <a:lnTo>
                  <a:pt x="2993" y="48"/>
                </a:lnTo>
                <a:lnTo>
                  <a:pt x="2993" y="55"/>
                </a:lnTo>
                <a:lnTo>
                  <a:pt x="2993" y="62"/>
                </a:lnTo>
                <a:lnTo>
                  <a:pt x="2993" y="69"/>
                </a:lnTo>
                <a:lnTo>
                  <a:pt x="2994" y="77"/>
                </a:lnTo>
                <a:lnTo>
                  <a:pt x="2996" y="91"/>
                </a:lnTo>
                <a:lnTo>
                  <a:pt x="2999" y="106"/>
                </a:lnTo>
                <a:lnTo>
                  <a:pt x="3008" y="88"/>
                </a:lnTo>
                <a:lnTo>
                  <a:pt x="3013" y="78"/>
                </a:lnTo>
                <a:lnTo>
                  <a:pt x="3019" y="68"/>
                </a:lnTo>
                <a:lnTo>
                  <a:pt x="3026" y="57"/>
                </a:lnTo>
                <a:lnTo>
                  <a:pt x="3034" y="46"/>
                </a:lnTo>
                <a:lnTo>
                  <a:pt x="3043" y="34"/>
                </a:lnTo>
                <a:lnTo>
                  <a:pt x="3052" y="21"/>
                </a:lnTo>
                <a:lnTo>
                  <a:pt x="3047" y="29"/>
                </a:lnTo>
                <a:lnTo>
                  <a:pt x="3040" y="39"/>
                </a:lnTo>
                <a:lnTo>
                  <a:pt x="3033" y="53"/>
                </a:lnTo>
                <a:lnTo>
                  <a:pt x="3029" y="60"/>
                </a:lnTo>
                <a:lnTo>
                  <a:pt x="3026" y="68"/>
                </a:lnTo>
                <a:lnTo>
                  <a:pt x="3023" y="77"/>
                </a:lnTo>
                <a:lnTo>
                  <a:pt x="3021" y="86"/>
                </a:lnTo>
                <a:lnTo>
                  <a:pt x="3019" y="95"/>
                </a:lnTo>
                <a:lnTo>
                  <a:pt x="3018" y="104"/>
                </a:lnTo>
                <a:lnTo>
                  <a:pt x="3018" y="113"/>
                </a:lnTo>
                <a:lnTo>
                  <a:pt x="3019" y="123"/>
                </a:lnTo>
                <a:lnTo>
                  <a:pt x="3021" y="132"/>
                </a:lnTo>
                <a:lnTo>
                  <a:pt x="3023" y="137"/>
                </a:lnTo>
                <a:lnTo>
                  <a:pt x="3025" y="142"/>
                </a:lnTo>
                <a:lnTo>
                  <a:pt x="3029" y="131"/>
                </a:lnTo>
                <a:lnTo>
                  <a:pt x="3032" y="126"/>
                </a:lnTo>
                <a:lnTo>
                  <a:pt x="3035" y="120"/>
                </a:lnTo>
                <a:lnTo>
                  <a:pt x="3038" y="115"/>
                </a:lnTo>
                <a:lnTo>
                  <a:pt x="3042" y="110"/>
                </a:lnTo>
                <a:lnTo>
                  <a:pt x="3046" y="105"/>
                </a:lnTo>
                <a:lnTo>
                  <a:pt x="3051" y="101"/>
                </a:lnTo>
                <a:lnTo>
                  <a:pt x="3050" y="106"/>
                </a:lnTo>
                <a:lnTo>
                  <a:pt x="3049" y="122"/>
                </a:lnTo>
                <a:lnTo>
                  <a:pt x="3049" y="131"/>
                </a:lnTo>
                <a:lnTo>
                  <a:pt x="3050" y="142"/>
                </a:lnTo>
                <a:lnTo>
                  <a:pt x="3051" y="154"/>
                </a:lnTo>
                <a:lnTo>
                  <a:pt x="3053" y="166"/>
                </a:lnTo>
                <a:lnTo>
                  <a:pt x="3052" y="160"/>
                </a:lnTo>
                <a:lnTo>
                  <a:pt x="3052" y="154"/>
                </a:lnTo>
                <a:lnTo>
                  <a:pt x="3052" y="148"/>
                </a:lnTo>
                <a:lnTo>
                  <a:pt x="3053" y="141"/>
                </a:lnTo>
                <a:lnTo>
                  <a:pt x="3054" y="134"/>
                </a:lnTo>
                <a:lnTo>
                  <a:pt x="3056" y="126"/>
                </a:lnTo>
                <a:lnTo>
                  <a:pt x="3058" y="118"/>
                </a:lnTo>
                <a:lnTo>
                  <a:pt x="3062" y="110"/>
                </a:lnTo>
                <a:lnTo>
                  <a:pt x="3065" y="100"/>
                </a:lnTo>
                <a:lnTo>
                  <a:pt x="3070" y="91"/>
                </a:lnTo>
                <a:lnTo>
                  <a:pt x="3076" y="81"/>
                </a:lnTo>
                <a:lnTo>
                  <a:pt x="3082" y="70"/>
                </a:lnTo>
                <a:lnTo>
                  <a:pt x="3085" y="64"/>
                </a:lnTo>
                <a:lnTo>
                  <a:pt x="3089" y="59"/>
                </a:lnTo>
                <a:lnTo>
                  <a:pt x="3097" y="47"/>
                </a:lnTo>
                <a:lnTo>
                  <a:pt x="3116" y="21"/>
                </a:lnTo>
                <a:lnTo>
                  <a:pt x="3110" y="29"/>
                </a:lnTo>
                <a:lnTo>
                  <a:pt x="3103" y="41"/>
                </a:lnTo>
                <a:lnTo>
                  <a:pt x="3099" y="49"/>
                </a:lnTo>
                <a:lnTo>
                  <a:pt x="3095" y="57"/>
                </a:lnTo>
                <a:lnTo>
                  <a:pt x="3091" y="65"/>
                </a:lnTo>
                <a:lnTo>
                  <a:pt x="3088" y="74"/>
                </a:lnTo>
                <a:lnTo>
                  <a:pt x="3085" y="84"/>
                </a:lnTo>
                <a:lnTo>
                  <a:pt x="3083" y="93"/>
                </a:lnTo>
                <a:lnTo>
                  <a:pt x="3082" y="98"/>
                </a:lnTo>
                <a:lnTo>
                  <a:pt x="3082" y="103"/>
                </a:lnTo>
                <a:lnTo>
                  <a:pt x="3082" y="114"/>
                </a:lnTo>
                <a:lnTo>
                  <a:pt x="3082" y="119"/>
                </a:lnTo>
                <a:lnTo>
                  <a:pt x="3083" y="124"/>
                </a:lnTo>
                <a:lnTo>
                  <a:pt x="3086" y="134"/>
                </a:lnTo>
                <a:lnTo>
                  <a:pt x="3087" y="139"/>
                </a:lnTo>
                <a:lnTo>
                  <a:pt x="3090" y="144"/>
                </a:lnTo>
                <a:lnTo>
                  <a:pt x="3096" y="154"/>
                </a:lnTo>
                <a:lnTo>
                  <a:pt x="3096" y="139"/>
                </a:lnTo>
                <a:lnTo>
                  <a:pt x="3097" y="124"/>
                </a:lnTo>
                <a:lnTo>
                  <a:pt x="3100" y="98"/>
                </a:lnTo>
                <a:lnTo>
                  <a:pt x="3102" y="79"/>
                </a:lnTo>
                <a:lnTo>
                  <a:pt x="3103" y="72"/>
                </a:lnTo>
                <a:lnTo>
                  <a:pt x="3111" y="82"/>
                </a:lnTo>
                <a:lnTo>
                  <a:pt x="3117" y="91"/>
                </a:lnTo>
                <a:lnTo>
                  <a:pt x="3124" y="77"/>
                </a:lnTo>
                <a:lnTo>
                  <a:pt x="3132" y="63"/>
                </a:lnTo>
                <a:lnTo>
                  <a:pt x="3137" y="56"/>
                </a:lnTo>
                <a:lnTo>
                  <a:pt x="3142" y="49"/>
                </a:lnTo>
                <a:lnTo>
                  <a:pt x="3148" y="43"/>
                </a:lnTo>
                <a:lnTo>
                  <a:pt x="3154" y="36"/>
                </a:lnTo>
                <a:lnTo>
                  <a:pt x="3154" y="40"/>
                </a:lnTo>
                <a:lnTo>
                  <a:pt x="3153" y="49"/>
                </a:lnTo>
                <a:lnTo>
                  <a:pt x="3152" y="62"/>
                </a:lnTo>
                <a:lnTo>
                  <a:pt x="3151" y="79"/>
                </a:lnTo>
                <a:lnTo>
                  <a:pt x="3163" y="62"/>
                </a:lnTo>
                <a:lnTo>
                  <a:pt x="3170" y="52"/>
                </a:lnTo>
                <a:lnTo>
                  <a:pt x="3177" y="43"/>
                </a:lnTo>
                <a:lnTo>
                  <a:pt x="3172" y="37"/>
                </a:lnTo>
                <a:lnTo>
                  <a:pt x="3178" y="42"/>
                </a:lnTo>
                <a:lnTo>
                  <a:pt x="3183" y="37"/>
                </a:lnTo>
                <a:lnTo>
                  <a:pt x="3188" y="31"/>
                </a:lnTo>
                <a:lnTo>
                  <a:pt x="3187" y="35"/>
                </a:lnTo>
                <a:lnTo>
                  <a:pt x="3184" y="47"/>
                </a:lnTo>
                <a:lnTo>
                  <a:pt x="3192" y="55"/>
                </a:lnTo>
                <a:lnTo>
                  <a:pt x="3201" y="65"/>
                </a:lnTo>
                <a:lnTo>
                  <a:pt x="3206" y="71"/>
                </a:lnTo>
                <a:lnTo>
                  <a:pt x="3211" y="77"/>
                </a:lnTo>
                <a:lnTo>
                  <a:pt x="3215" y="84"/>
                </a:lnTo>
                <a:lnTo>
                  <a:pt x="3220" y="90"/>
                </a:lnTo>
                <a:lnTo>
                  <a:pt x="3227" y="98"/>
                </a:lnTo>
                <a:lnTo>
                  <a:pt x="3226" y="94"/>
                </a:lnTo>
                <a:lnTo>
                  <a:pt x="3224" y="89"/>
                </a:lnTo>
                <a:lnTo>
                  <a:pt x="3222" y="85"/>
                </a:lnTo>
                <a:lnTo>
                  <a:pt x="3220" y="82"/>
                </a:lnTo>
                <a:lnTo>
                  <a:pt x="3231" y="96"/>
                </a:lnTo>
                <a:lnTo>
                  <a:pt x="3236" y="83"/>
                </a:lnTo>
                <a:lnTo>
                  <a:pt x="3241" y="71"/>
                </a:lnTo>
                <a:lnTo>
                  <a:pt x="3246" y="60"/>
                </a:lnTo>
                <a:lnTo>
                  <a:pt x="3252" y="50"/>
                </a:lnTo>
                <a:lnTo>
                  <a:pt x="3251" y="44"/>
                </a:lnTo>
                <a:lnTo>
                  <a:pt x="3249" y="39"/>
                </a:lnTo>
                <a:lnTo>
                  <a:pt x="3247" y="33"/>
                </a:lnTo>
                <a:lnTo>
                  <a:pt x="3244" y="28"/>
                </a:lnTo>
                <a:lnTo>
                  <a:pt x="3241" y="22"/>
                </a:lnTo>
                <a:lnTo>
                  <a:pt x="3238" y="16"/>
                </a:lnTo>
                <a:lnTo>
                  <a:pt x="3234" y="11"/>
                </a:lnTo>
                <a:lnTo>
                  <a:pt x="3229" y="5"/>
                </a:lnTo>
                <a:lnTo>
                  <a:pt x="3232" y="8"/>
                </a:lnTo>
                <a:lnTo>
                  <a:pt x="3237" y="16"/>
                </a:lnTo>
                <a:lnTo>
                  <a:pt x="3246" y="29"/>
                </a:lnTo>
                <a:lnTo>
                  <a:pt x="3250" y="37"/>
                </a:lnTo>
                <a:lnTo>
                  <a:pt x="3255" y="46"/>
                </a:lnTo>
                <a:lnTo>
                  <a:pt x="3261" y="36"/>
                </a:lnTo>
                <a:lnTo>
                  <a:pt x="3268" y="27"/>
                </a:lnTo>
                <a:lnTo>
                  <a:pt x="3280" y="13"/>
                </a:lnTo>
                <a:lnTo>
                  <a:pt x="3285" y="7"/>
                </a:lnTo>
                <a:lnTo>
                  <a:pt x="3289" y="4"/>
                </a:lnTo>
                <a:lnTo>
                  <a:pt x="3292" y="0"/>
                </a:lnTo>
                <a:lnTo>
                  <a:pt x="3286" y="8"/>
                </a:lnTo>
                <a:lnTo>
                  <a:pt x="3280" y="16"/>
                </a:lnTo>
                <a:lnTo>
                  <a:pt x="3277" y="25"/>
                </a:lnTo>
                <a:lnTo>
                  <a:pt x="3274" y="35"/>
                </a:lnTo>
                <a:lnTo>
                  <a:pt x="3272" y="45"/>
                </a:lnTo>
                <a:lnTo>
                  <a:pt x="3271" y="50"/>
                </a:lnTo>
                <a:lnTo>
                  <a:pt x="3271" y="55"/>
                </a:lnTo>
                <a:lnTo>
                  <a:pt x="3271" y="65"/>
                </a:lnTo>
                <a:lnTo>
                  <a:pt x="3272" y="76"/>
                </a:lnTo>
                <a:lnTo>
                  <a:pt x="3280" y="64"/>
                </a:lnTo>
                <a:lnTo>
                  <a:pt x="3288" y="50"/>
                </a:lnTo>
                <a:lnTo>
                  <a:pt x="3299" y="36"/>
                </a:lnTo>
                <a:lnTo>
                  <a:pt x="3310" y="21"/>
                </a:lnTo>
                <a:lnTo>
                  <a:pt x="3304" y="30"/>
                </a:lnTo>
                <a:lnTo>
                  <a:pt x="3296" y="43"/>
                </a:lnTo>
                <a:lnTo>
                  <a:pt x="3292" y="50"/>
                </a:lnTo>
                <a:lnTo>
                  <a:pt x="3287" y="59"/>
                </a:lnTo>
                <a:lnTo>
                  <a:pt x="3284" y="68"/>
                </a:lnTo>
                <a:lnTo>
                  <a:pt x="3280" y="78"/>
                </a:lnTo>
                <a:lnTo>
                  <a:pt x="3287" y="69"/>
                </a:lnTo>
                <a:lnTo>
                  <a:pt x="3295" y="61"/>
                </a:lnTo>
                <a:lnTo>
                  <a:pt x="3303" y="53"/>
                </a:lnTo>
                <a:lnTo>
                  <a:pt x="3312" y="44"/>
                </a:lnTo>
                <a:lnTo>
                  <a:pt x="3330" y="21"/>
                </a:lnTo>
                <a:lnTo>
                  <a:pt x="3323" y="32"/>
                </a:lnTo>
                <a:lnTo>
                  <a:pt x="3313" y="48"/>
                </a:lnTo>
                <a:lnTo>
                  <a:pt x="3318" y="70"/>
                </a:lnTo>
                <a:lnTo>
                  <a:pt x="3321" y="87"/>
                </a:lnTo>
                <a:lnTo>
                  <a:pt x="3323" y="107"/>
                </a:lnTo>
                <a:lnTo>
                  <a:pt x="3329" y="101"/>
                </a:lnTo>
                <a:lnTo>
                  <a:pt x="3329" y="104"/>
                </a:lnTo>
                <a:lnTo>
                  <a:pt x="3328" y="112"/>
                </a:lnTo>
                <a:lnTo>
                  <a:pt x="3327" y="125"/>
                </a:lnTo>
                <a:lnTo>
                  <a:pt x="3327" y="140"/>
                </a:lnTo>
                <a:lnTo>
                  <a:pt x="3329" y="134"/>
                </a:lnTo>
                <a:lnTo>
                  <a:pt x="3330" y="127"/>
                </a:lnTo>
                <a:lnTo>
                  <a:pt x="3333" y="121"/>
                </a:lnTo>
                <a:lnTo>
                  <a:pt x="3335" y="115"/>
                </a:lnTo>
                <a:lnTo>
                  <a:pt x="3335" y="110"/>
                </a:lnTo>
                <a:lnTo>
                  <a:pt x="3335" y="106"/>
                </a:lnTo>
                <a:lnTo>
                  <a:pt x="3334" y="97"/>
                </a:lnTo>
                <a:lnTo>
                  <a:pt x="3332" y="93"/>
                </a:lnTo>
                <a:lnTo>
                  <a:pt x="3331" y="89"/>
                </a:lnTo>
                <a:lnTo>
                  <a:pt x="3329" y="85"/>
                </a:lnTo>
                <a:lnTo>
                  <a:pt x="3327" y="82"/>
                </a:lnTo>
                <a:lnTo>
                  <a:pt x="3334" y="90"/>
                </a:lnTo>
                <a:lnTo>
                  <a:pt x="3338" y="95"/>
                </a:lnTo>
                <a:lnTo>
                  <a:pt x="3343" y="101"/>
                </a:lnTo>
                <a:lnTo>
                  <a:pt x="3345" y="97"/>
                </a:lnTo>
                <a:lnTo>
                  <a:pt x="3349" y="89"/>
                </a:lnTo>
                <a:lnTo>
                  <a:pt x="3354" y="81"/>
                </a:lnTo>
                <a:lnTo>
                  <a:pt x="3364" y="62"/>
                </a:lnTo>
                <a:lnTo>
                  <a:pt x="3371" y="53"/>
                </a:lnTo>
                <a:lnTo>
                  <a:pt x="3378" y="43"/>
                </a:lnTo>
                <a:lnTo>
                  <a:pt x="3394" y="21"/>
                </a:lnTo>
                <a:lnTo>
                  <a:pt x="3389" y="29"/>
                </a:lnTo>
                <a:lnTo>
                  <a:pt x="3382" y="40"/>
                </a:lnTo>
                <a:lnTo>
                  <a:pt x="3374" y="53"/>
                </a:lnTo>
                <a:lnTo>
                  <a:pt x="3371" y="61"/>
                </a:lnTo>
                <a:lnTo>
                  <a:pt x="3367" y="69"/>
                </a:lnTo>
                <a:lnTo>
                  <a:pt x="3378" y="59"/>
                </a:lnTo>
                <a:lnTo>
                  <a:pt x="3388" y="50"/>
                </a:lnTo>
                <a:lnTo>
                  <a:pt x="3396" y="42"/>
                </a:lnTo>
                <a:lnTo>
                  <a:pt x="3403" y="37"/>
                </a:lnTo>
                <a:lnTo>
                  <a:pt x="3399" y="41"/>
                </a:lnTo>
                <a:lnTo>
                  <a:pt x="3396" y="44"/>
                </a:lnTo>
                <a:lnTo>
                  <a:pt x="3393" y="48"/>
                </a:lnTo>
                <a:lnTo>
                  <a:pt x="3390" y="52"/>
                </a:lnTo>
                <a:lnTo>
                  <a:pt x="3388" y="57"/>
                </a:lnTo>
                <a:lnTo>
                  <a:pt x="3387" y="61"/>
                </a:lnTo>
                <a:lnTo>
                  <a:pt x="3385" y="66"/>
                </a:lnTo>
                <a:lnTo>
                  <a:pt x="3384" y="70"/>
                </a:lnTo>
                <a:lnTo>
                  <a:pt x="3384" y="80"/>
                </a:lnTo>
                <a:lnTo>
                  <a:pt x="3384" y="85"/>
                </a:lnTo>
                <a:lnTo>
                  <a:pt x="3384" y="90"/>
                </a:lnTo>
                <a:lnTo>
                  <a:pt x="3386" y="100"/>
                </a:lnTo>
                <a:lnTo>
                  <a:pt x="3388" y="111"/>
                </a:lnTo>
                <a:lnTo>
                  <a:pt x="3392" y="100"/>
                </a:lnTo>
                <a:lnTo>
                  <a:pt x="3396" y="90"/>
                </a:lnTo>
                <a:lnTo>
                  <a:pt x="3401" y="79"/>
                </a:lnTo>
                <a:lnTo>
                  <a:pt x="3406" y="69"/>
                </a:lnTo>
                <a:lnTo>
                  <a:pt x="3404" y="63"/>
                </a:lnTo>
                <a:lnTo>
                  <a:pt x="3400" y="58"/>
                </a:lnTo>
                <a:lnTo>
                  <a:pt x="3408" y="67"/>
                </a:lnTo>
                <a:lnTo>
                  <a:pt x="3413" y="59"/>
                </a:lnTo>
                <a:lnTo>
                  <a:pt x="3419" y="51"/>
                </a:lnTo>
                <a:lnTo>
                  <a:pt x="3425" y="44"/>
                </a:lnTo>
                <a:lnTo>
                  <a:pt x="3432" y="36"/>
                </a:lnTo>
                <a:lnTo>
                  <a:pt x="3432" y="40"/>
                </a:lnTo>
                <a:lnTo>
                  <a:pt x="3431" y="49"/>
                </a:lnTo>
                <a:lnTo>
                  <a:pt x="3430" y="63"/>
                </a:lnTo>
                <a:lnTo>
                  <a:pt x="3429" y="81"/>
                </a:lnTo>
                <a:lnTo>
                  <a:pt x="3433" y="75"/>
                </a:lnTo>
                <a:lnTo>
                  <a:pt x="3436" y="69"/>
                </a:lnTo>
                <a:lnTo>
                  <a:pt x="3444" y="57"/>
                </a:lnTo>
                <a:lnTo>
                  <a:pt x="3449" y="51"/>
                </a:lnTo>
                <a:lnTo>
                  <a:pt x="3454" y="44"/>
                </a:lnTo>
                <a:lnTo>
                  <a:pt x="3466" y="31"/>
                </a:lnTo>
                <a:lnTo>
                  <a:pt x="3465" y="35"/>
                </a:lnTo>
                <a:lnTo>
                  <a:pt x="3463" y="41"/>
                </a:lnTo>
                <a:lnTo>
                  <a:pt x="3462" y="48"/>
                </a:lnTo>
                <a:lnTo>
                  <a:pt x="3460" y="56"/>
                </a:lnTo>
                <a:lnTo>
                  <a:pt x="3459" y="66"/>
                </a:lnTo>
                <a:lnTo>
                  <a:pt x="3458" y="77"/>
                </a:lnTo>
                <a:lnTo>
                  <a:pt x="3457" y="89"/>
                </a:lnTo>
                <a:lnTo>
                  <a:pt x="3463" y="96"/>
                </a:lnTo>
                <a:lnTo>
                  <a:pt x="3469" y="104"/>
                </a:lnTo>
                <a:lnTo>
                  <a:pt x="3475" y="113"/>
                </a:lnTo>
                <a:lnTo>
                  <a:pt x="3480" y="123"/>
                </a:lnTo>
                <a:lnTo>
                  <a:pt x="3483" y="128"/>
                </a:lnTo>
                <a:lnTo>
                  <a:pt x="3485" y="134"/>
                </a:lnTo>
                <a:lnTo>
                  <a:pt x="3489" y="145"/>
                </a:lnTo>
                <a:lnTo>
                  <a:pt x="3491" y="151"/>
                </a:lnTo>
                <a:lnTo>
                  <a:pt x="3492" y="157"/>
                </a:lnTo>
                <a:lnTo>
                  <a:pt x="3492" y="169"/>
                </a:lnTo>
                <a:lnTo>
                  <a:pt x="3497" y="157"/>
                </a:lnTo>
                <a:lnTo>
                  <a:pt x="3501" y="146"/>
                </a:lnTo>
                <a:lnTo>
                  <a:pt x="3504" y="134"/>
                </a:lnTo>
                <a:lnTo>
                  <a:pt x="3506" y="122"/>
                </a:lnTo>
                <a:lnTo>
                  <a:pt x="3506" y="111"/>
                </a:lnTo>
                <a:lnTo>
                  <a:pt x="3506" y="105"/>
                </a:lnTo>
                <a:lnTo>
                  <a:pt x="3505" y="100"/>
                </a:lnTo>
                <a:lnTo>
                  <a:pt x="3504" y="95"/>
                </a:lnTo>
                <a:lnTo>
                  <a:pt x="3502" y="90"/>
                </a:lnTo>
                <a:lnTo>
                  <a:pt x="3500" y="86"/>
                </a:lnTo>
                <a:lnTo>
                  <a:pt x="3498" y="82"/>
                </a:lnTo>
                <a:lnTo>
                  <a:pt x="3503" y="88"/>
                </a:lnTo>
                <a:lnTo>
                  <a:pt x="3510" y="96"/>
                </a:lnTo>
                <a:lnTo>
                  <a:pt x="3513" y="101"/>
                </a:lnTo>
                <a:lnTo>
                  <a:pt x="3517" y="106"/>
                </a:lnTo>
                <a:lnTo>
                  <a:pt x="3524" y="117"/>
                </a:lnTo>
                <a:lnTo>
                  <a:pt x="3526" y="111"/>
                </a:lnTo>
                <a:lnTo>
                  <a:pt x="3528" y="104"/>
                </a:lnTo>
                <a:lnTo>
                  <a:pt x="3531" y="91"/>
                </a:lnTo>
                <a:lnTo>
                  <a:pt x="3532" y="84"/>
                </a:lnTo>
                <a:lnTo>
                  <a:pt x="3533" y="77"/>
                </a:lnTo>
                <a:lnTo>
                  <a:pt x="3533" y="70"/>
                </a:lnTo>
                <a:lnTo>
                  <a:pt x="3532" y="63"/>
                </a:lnTo>
                <a:lnTo>
                  <a:pt x="3531" y="55"/>
                </a:lnTo>
                <a:lnTo>
                  <a:pt x="3530" y="48"/>
                </a:lnTo>
                <a:lnTo>
                  <a:pt x="3528" y="41"/>
                </a:lnTo>
                <a:lnTo>
                  <a:pt x="3525" y="34"/>
                </a:lnTo>
                <a:lnTo>
                  <a:pt x="3522" y="27"/>
                </a:lnTo>
                <a:lnTo>
                  <a:pt x="3518" y="19"/>
                </a:lnTo>
                <a:lnTo>
                  <a:pt x="3513" y="12"/>
                </a:lnTo>
                <a:lnTo>
                  <a:pt x="3507" y="5"/>
                </a:lnTo>
                <a:lnTo>
                  <a:pt x="3512" y="11"/>
                </a:lnTo>
                <a:lnTo>
                  <a:pt x="3517" y="18"/>
                </a:lnTo>
                <a:lnTo>
                  <a:pt x="3522" y="27"/>
                </a:lnTo>
                <a:lnTo>
                  <a:pt x="3529" y="38"/>
                </a:lnTo>
                <a:lnTo>
                  <a:pt x="3532" y="44"/>
                </a:lnTo>
                <a:lnTo>
                  <a:pt x="3535" y="51"/>
                </a:lnTo>
                <a:lnTo>
                  <a:pt x="3541" y="67"/>
                </a:lnTo>
                <a:lnTo>
                  <a:pt x="3546" y="84"/>
                </a:lnTo>
                <a:lnTo>
                  <a:pt x="3554" y="70"/>
                </a:lnTo>
                <a:lnTo>
                  <a:pt x="3564" y="54"/>
                </a:lnTo>
                <a:lnTo>
                  <a:pt x="3575" y="38"/>
                </a:lnTo>
                <a:lnTo>
                  <a:pt x="3588" y="21"/>
                </a:lnTo>
                <a:lnTo>
                  <a:pt x="3582" y="30"/>
                </a:lnTo>
                <a:lnTo>
                  <a:pt x="3574" y="43"/>
                </a:lnTo>
                <a:lnTo>
                  <a:pt x="3570" y="50"/>
                </a:lnTo>
                <a:lnTo>
                  <a:pt x="3565" y="59"/>
                </a:lnTo>
                <a:lnTo>
                  <a:pt x="3562" y="68"/>
                </a:lnTo>
                <a:lnTo>
                  <a:pt x="3558" y="78"/>
                </a:lnTo>
                <a:lnTo>
                  <a:pt x="3565" y="69"/>
                </a:lnTo>
                <a:lnTo>
                  <a:pt x="3573" y="61"/>
                </a:lnTo>
                <a:lnTo>
                  <a:pt x="3581" y="53"/>
                </a:lnTo>
                <a:lnTo>
                  <a:pt x="3590" y="44"/>
                </a:lnTo>
                <a:lnTo>
                  <a:pt x="3593" y="55"/>
                </a:lnTo>
                <a:lnTo>
                  <a:pt x="3595" y="66"/>
                </a:lnTo>
                <a:lnTo>
                  <a:pt x="3598" y="82"/>
                </a:lnTo>
                <a:lnTo>
                  <a:pt x="3600" y="99"/>
                </a:lnTo>
                <a:lnTo>
                  <a:pt x="3603" y="119"/>
                </a:lnTo>
                <a:lnTo>
                  <a:pt x="3604" y="129"/>
                </a:lnTo>
                <a:lnTo>
                  <a:pt x="3604" y="139"/>
                </a:lnTo>
                <a:lnTo>
                  <a:pt x="3604" y="149"/>
                </a:lnTo>
                <a:lnTo>
                  <a:pt x="3604" y="159"/>
                </a:lnTo>
                <a:lnTo>
                  <a:pt x="3606" y="155"/>
                </a:lnTo>
                <a:lnTo>
                  <a:pt x="3606" y="150"/>
                </a:lnTo>
                <a:lnTo>
                  <a:pt x="3606" y="145"/>
                </a:lnTo>
                <a:lnTo>
                  <a:pt x="3607" y="140"/>
                </a:lnTo>
                <a:lnTo>
                  <a:pt x="3608" y="135"/>
                </a:lnTo>
                <a:lnTo>
                  <a:pt x="3610" y="125"/>
                </a:lnTo>
                <a:lnTo>
                  <a:pt x="3614" y="115"/>
                </a:lnTo>
                <a:lnTo>
                  <a:pt x="3614" y="110"/>
                </a:lnTo>
                <a:lnTo>
                  <a:pt x="3614" y="106"/>
                </a:lnTo>
                <a:lnTo>
                  <a:pt x="3613" y="97"/>
                </a:lnTo>
                <a:lnTo>
                  <a:pt x="3612" y="93"/>
                </a:lnTo>
                <a:lnTo>
                  <a:pt x="3610" y="89"/>
                </a:lnTo>
                <a:lnTo>
                  <a:pt x="3608" y="85"/>
                </a:lnTo>
                <a:lnTo>
                  <a:pt x="3606" y="82"/>
                </a:lnTo>
                <a:lnTo>
                  <a:pt x="3613" y="90"/>
                </a:lnTo>
                <a:lnTo>
                  <a:pt x="3617" y="95"/>
                </a:lnTo>
                <a:lnTo>
                  <a:pt x="3622" y="101"/>
                </a:lnTo>
                <a:lnTo>
                  <a:pt x="3625" y="96"/>
                </a:lnTo>
                <a:lnTo>
                  <a:pt x="3629" y="90"/>
                </a:lnTo>
                <a:lnTo>
                  <a:pt x="3637" y="80"/>
                </a:lnTo>
                <a:lnTo>
                  <a:pt x="3646" y="70"/>
                </a:lnTo>
                <a:lnTo>
                  <a:pt x="3654" y="61"/>
                </a:lnTo>
                <a:lnTo>
                  <a:pt x="3670" y="47"/>
                </a:lnTo>
                <a:lnTo>
                  <a:pt x="3682" y="37"/>
                </a:lnTo>
                <a:lnTo>
                  <a:pt x="3680" y="40"/>
                </a:lnTo>
                <a:lnTo>
                  <a:pt x="3677" y="42"/>
                </a:lnTo>
                <a:lnTo>
                  <a:pt x="3673" y="47"/>
                </a:lnTo>
                <a:lnTo>
                  <a:pt x="3669" y="53"/>
                </a:lnTo>
                <a:lnTo>
                  <a:pt x="3666" y="59"/>
                </a:lnTo>
                <a:lnTo>
                  <a:pt x="3664" y="65"/>
                </a:lnTo>
                <a:lnTo>
                  <a:pt x="3663" y="72"/>
                </a:lnTo>
                <a:lnTo>
                  <a:pt x="3663" y="78"/>
                </a:lnTo>
                <a:lnTo>
                  <a:pt x="3663" y="85"/>
                </a:lnTo>
                <a:lnTo>
                  <a:pt x="3663" y="92"/>
                </a:lnTo>
                <a:lnTo>
                  <a:pt x="3665" y="99"/>
                </a:lnTo>
                <a:lnTo>
                  <a:pt x="3668" y="114"/>
                </a:lnTo>
                <a:lnTo>
                  <a:pt x="3674" y="128"/>
                </a:lnTo>
                <a:lnTo>
                  <a:pt x="3680" y="143"/>
                </a:lnTo>
                <a:lnTo>
                  <a:pt x="3684" y="131"/>
                </a:lnTo>
                <a:lnTo>
                  <a:pt x="3687" y="120"/>
                </a:lnTo>
                <a:lnTo>
                  <a:pt x="3689" y="108"/>
                </a:lnTo>
                <a:lnTo>
                  <a:pt x="3690" y="102"/>
                </a:lnTo>
                <a:lnTo>
                  <a:pt x="3690" y="97"/>
                </a:lnTo>
                <a:lnTo>
                  <a:pt x="3690" y="92"/>
                </a:lnTo>
                <a:lnTo>
                  <a:pt x="3690" y="86"/>
                </a:lnTo>
                <a:lnTo>
                  <a:pt x="3689" y="81"/>
                </a:lnTo>
                <a:lnTo>
                  <a:pt x="3688" y="76"/>
                </a:lnTo>
                <a:lnTo>
                  <a:pt x="3686" y="71"/>
                </a:lnTo>
                <a:lnTo>
                  <a:pt x="3685" y="67"/>
                </a:lnTo>
                <a:lnTo>
                  <a:pt x="3682" y="62"/>
                </a:lnTo>
                <a:lnTo>
                  <a:pt x="3679" y="58"/>
                </a:lnTo>
                <a:lnTo>
                  <a:pt x="3686" y="65"/>
                </a:lnTo>
                <a:lnTo>
                  <a:pt x="3693" y="74"/>
                </a:lnTo>
                <a:lnTo>
                  <a:pt x="3697" y="79"/>
                </a:lnTo>
                <a:lnTo>
                  <a:pt x="3701" y="85"/>
                </a:lnTo>
                <a:lnTo>
                  <a:pt x="3709" y="96"/>
                </a:lnTo>
                <a:lnTo>
                  <a:pt x="3713" y="103"/>
                </a:lnTo>
                <a:lnTo>
                  <a:pt x="3717" y="110"/>
                </a:lnTo>
                <a:lnTo>
                  <a:pt x="3720" y="116"/>
                </a:lnTo>
                <a:lnTo>
                  <a:pt x="3723" y="124"/>
                </a:lnTo>
                <a:lnTo>
                  <a:pt x="3726" y="131"/>
                </a:lnTo>
                <a:lnTo>
                  <a:pt x="3728" y="138"/>
                </a:lnTo>
                <a:lnTo>
                  <a:pt x="3730" y="146"/>
                </a:lnTo>
                <a:lnTo>
                  <a:pt x="3730" y="154"/>
                </a:lnTo>
                <a:lnTo>
                  <a:pt x="3732" y="148"/>
                </a:lnTo>
                <a:lnTo>
                  <a:pt x="3734" y="141"/>
                </a:lnTo>
                <a:lnTo>
                  <a:pt x="3737" y="129"/>
                </a:lnTo>
                <a:lnTo>
                  <a:pt x="3739" y="109"/>
                </a:lnTo>
                <a:lnTo>
                  <a:pt x="3738" y="106"/>
                </a:lnTo>
                <a:lnTo>
                  <a:pt x="3738" y="102"/>
                </a:lnTo>
                <a:lnTo>
                  <a:pt x="3736" y="94"/>
                </a:lnTo>
                <a:lnTo>
                  <a:pt x="3734" y="88"/>
                </a:lnTo>
                <a:lnTo>
                  <a:pt x="3732" y="85"/>
                </a:lnTo>
                <a:lnTo>
                  <a:pt x="3730" y="82"/>
                </a:lnTo>
                <a:lnTo>
                  <a:pt x="3735" y="87"/>
                </a:lnTo>
                <a:lnTo>
                  <a:pt x="3740" y="94"/>
                </a:lnTo>
                <a:lnTo>
                  <a:pt x="3744" y="72"/>
                </a:lnTo>
                <a:lnTo>
                  <a:pt x="3749" y="80"/>
                </a:lnTo>
                <a:lnTo>
                  <a:pt x="3755" y="87"/>
                </a:lnTo>
                <a:lnTo>
                  <a:pt x="3759" y="95"/>
                </a:lnTo>
                <a:lnTo>
                  <a:pt x="3763" y="102"/>
                </a:lnTo>
                <a:lnTo>
                  <a:pt x="3767" y="109"/>
                </a:lnTo>
                <a:lnTo>
                  <a:pt x="3770" y="117"/>
                </a:lnTo>
                <a:lnTo>
                  <a:pt x="3776" y="131"/>
                </a:lnTo>
                <a:lnTo>
                  <a:pt x="3779" y="144"/>
                </a:lnTo>
                <a:lnTo>
                  <a:pt x="3782" y="157"/>
                </a:lnTo>
                <a:lnTo>
                  <a:pt x="3783" y="169"/>
                </a:lnTo>
                <a:lnTo>
                  <a:pt x="3784" y="180"/>
                </a:lnTo>
                <a:lnTo>
                  <a:pt x="3789" y="168"/>
                </a:lnTo>
                <a:lnTo>
                  <a:pt x="3794" y="155"/>
                </a:lnTo>
                <a:lnTo>
                  <a:pt x="3796" y="148"/>
                </a:lnTo>
                <a:lnTo>
                  <a:pt x="3798" y="142"/>
                </a:lnTo>
                <a:lnTo>
                  <a:pt x="3801" y="128"/>
                </a:lnTo>
                <a:lnTo>
                  <a:pt x="3802" y="115"/>
                </a:lnTo>
                <a:lnTo>
                  <a:pt x="3802" y="109"/>
                </a:lnTo>
                <a:lnTo>
                  <a:pt x="3802" y="103"/>
                </a:lnTo>
                <a:lnTo>
                  <a:pt x="3801" y="97"/>
                </a:lnTo>
                <a:lnTo>
                  <a:pt x="3799" y="92"/>
                </a:lnTo>
                <a:lnTo>
                  <a:pt x="3797" y="86"/>
                </a:lnTo>
                <a:lnTo>
                  <a:pt x="3794" y="82"/>
                </a:lnTo>
                <a:lnTo>
                  <a:pt x="3801" y="90"/>
                </a:lnTo>
                <a:lnTo>
                  <a:pt x="3809" y="101"/>
                </a:lnTo>
                <a:lnTo>
                  <a:pt x="3813" y="107"/>
                </a:lnTo>
                <a:lnTo>
                  <a:pt x="3818" y="114"/>
                </a:lnTo>
                <a:lnTo>
                  <a:pt x="3822" y="121"/>
                </a:lnTo>
                <a:lnTo>
                  <a:pt x="3825" y="128"/>
                </a:lnTo>
                <a:lnTo>
                  <a:pt x="3830" y="113"/>
                </a:lnTo>
                <a:lnTo>
                  <a:pt x="3831" y="105"/>
                </a:lnTo>
                <a:lnTo>
                  <a:pt x="3832" y="97"/>
                </a:lnTo>
                <a:lnTo>
                  <a:pt x="3833" y="89"/>
                </a:lnTo>
                <a:lnTo>
                  <a:pt x="3833" y="81"/>
                </a:lnTo>
                <a:lnTo>
                  <a:pt x="3832" y="74"/>
                </a:lnTo>
                <a:lnTo>
                  <a:pt x="3831" y="67"/>
                </a:lnTo>
                <a:lnTo>
                  <a:pt x="3827" y="62"/>
                </a:lnTo>
                <a:lnTo>
                  <a:pt x="3823" y="58"/>
                </a:lnTo>
                <a:lnTo>
                  <a:pt x="3830" y="63"/>
                </a:lnTo>
                <a:lnTo>
                  <a:pt x="3827" y="56"/>
                </a:lnTo>
                <a:lnTo>
                  <a:pt x="3823" y="49"/>
                </a:lnTo>
                <a:lnTo>
                  <a:pt x="3818" y="43"/>
                </a:lnTo>
                <a:lnTo>
                  <a:pt x="3815" y="40"/>
                </a:lnTo>
                <a:lnTo>
                  <a:pt x="3812" y="37"/>
                </a:lnTo>
                <a:lnTo>
                  <a:pt x="3817" y="41"/>
                </a:lnTo>
                <a:lnTo>
                  <a:pt x="3829" y="52"/>
                </a:lnTo>
                <a:lnTo>
                  <a:pt x="3836" y="59"/>
                </a:lnTo>
                <a:lnTo>
                  <a:pt x="3840" y="64"/>
                </a:lnTo>
                <a:lnTo>
                  <a:pt x="3844" y="68"/>
                </a:lnTo>
                <a:lnTo>
                  <a:pt x="3853" y="79"/>
                </a:lnTo>
                <a:lnTo>
                  <a:pt x="3860" y="90"/>
                </a:lnTo>
                <a:lnTo>
                  <a:pt x="3871" y="102"/>
                </a:lnTo>
                <a:lnTo>
                  <a:pt x="3875" y="108"/>
                </a:lnTo>
                <a:lnTo>
                  <a:pt x="3880" y="115"/>
                </a:lnTo>
                <a:lnTo>
                  <a:pt x="3883" y="109"/>
                </a:lnTo>
                <a:lnTo>
                  <a:pt x="3887" y="104"/>
                </a:lnTo>
                <a:lnTo>
                  <a:pt x="3895" y="94"/>
                </a:lnTo>
                <a:lnTo>
                  <a:pt x="3893" y="88"/>
                </a:lnTo>
                <a:lnTo>
                  <a:pt x="3889" y="82"/>
                </a:lnTo>
                <a:lnTo>
                  <a:pt x="3898" y="92"/>
                </a:lnTo>
                <a:lnTo>
                  <a:pt x="3904" y="85"/>
                </a:lnTo>
                <a:lnTo>
                  <a:pt x="3910" y="79"/>
                </a:lnTo>
                <a:lnTo>
                  <a:pt x="3922" y="70"/>
                </a:lnTo>
                <a:lnTo>
                  <a:pt x="3932" y="62"/>
                </a:lnTo>
                <a:lnTo>
                  <a:pt x="3929" y="65"/>
                </a:lnTo>
                <a:lnTo>
                  <a:pt x="3926" y="67"/>
                </a:lnTo>
                <a:lnTo>
                  <a:pt x="3922" y="73"/>
                </a:lnTo>
                <a:lnTo>
                  <a:pt x="3920" y="75"/>
                </a:lnTo>
                <a:lnTo>
                  <a:pt x="3918" y="78"/>
                </a:lnTo>
                <a:lnTo>
                  <a:pt x="3915" y="84"/>
                </a:lnTo>
                <a:lnTo>
                  <a:pt x="3913" y="91"/>
                </a:lnTo>
                <a:lnTo>
                  <a:pt x="3912" y="97"/>
                </a:lnTo>
                <a:lnTo>
                  <a:pt x="3911" y="104"/>
                </a:lnTo>
                <a:lnTo>
                  <a:pt x="3912" y="111"/>
                </a:lnTo>
                <a:lnTo>
                  <a:pt x="3914" y="115"/>
                </a:lnTo>
                <a:lnTo>
                  <a:pt x="3918" y="106"/>
                </a:lnTo>
                <a:lnTo>
                  <a:pt x="3923" y="96"/>
                </a:lnTo>
                <a:lnTo>
                  <a:pt x="3928" y="85"/>
                </a:lnTo>
                <a:lnTo>
                  <a:pt x="3934" y="73"/>
                </a:lnTo>
                <a:lnTo>
                  <a:pt x="3942" y="61"/>
                </a:lnTo>
                <a:lnTo>
                  <a:pt x="3950" y="49"/>
                </a:lnTo>
                <a:lnTo>
                  <a:pt x="3960" y="35"/>
                </a:lnTo>
                <a:lnTo>
                  <a:pt x="3971" y="21"/>
                </a:lnTo>
                <a:lnTo>
                  <a:pt x="3966" y="29"/>
                </a:lnTo>
                <a:lnTo>
                  <a:pt x="3959" y="39"/>
                </a:lnTo>
                <a:lnTo>
                  <a:pt x="3951" y="53"/>
                </a:lnTo>
                <a:lnTo>
                  <a:pt x="3948" y="60"/>
                </a:lnTo>
                <a:lnTo>
                  <a:pt x="3944" y="68"/>
                </a:lnTo>
                <a:lnTo>
                  <a:pt x="3942" y="77"/>
                </a:lnTo>
                <a:lnTo>
                  <a:pt x="3939" y="86"/>
                </a:lnTo>
                <a:lnTo>
                  <a:pt x="3937" y="95"/>
                </a:lnTo>
                <a:lnTo>
                  <a:pt x="3937" y="104"/>
                </a:lnTo>
                <a:lnTo>
                  <a:pt x="3937" y="113"/>
                </a:lnTo>
                <a:lnTo>
                  <a:pt x="3938" y="123"/>
                </a:lnTo>
                <a:lnTo>
                  <a:pt x="3940" y="132"/>
                </a:lnTo>
                <a:lnTo>
                  <a:pt x="3941" y="137"/>
                </a:lnTo>
                <a:lnTo>
                  <a:pt x="3943" y="142"/>
                </a:lnTo>
                <a:lnTo>
                  <a:pt x="3948" y="131"/>
                </a:lnTo>
                <a:lnTo>
                  <a:pt x="3950" y="126"/>
                </a:lnTo>
                <a:lnTo>
                  <a:pt x="3953" y="120"/>
                </a:lnTo>
                <a:lnTo>
                  <a:pt x="3957" y="115"/>
                </a:lnTo>
                <a:lnTo>
                  <a:pt x="3961" y="110"/>
                </a:lnTo>
                <a:lnTo>
                  <a:pt x="3965" y="105"/>
                </a:lnTo>
                <a:lnTo>
                  <a:pt x="3969" y="101"/>
                </a:lnTo>
                <a:lnTo>
                  <a:pt x="3969" y="106"/>
                </a:lnTo>
                <a:lnTo>
                  <a:pt x="3968" y="122"/>
                </a:lnTo>
                <a:lnTo>
                  <a:pt x="3968" y="131"/>
                </a:lnTo>
                <a:lnTo>
                  <a:pt x="3968" y="142"/>
                </a:lnTo>
                <a:lnTo>
                  <a:pt x="3969" y="154"/>
                </a:lnTo>
                <a:lnTo>
                  <a:pt x="3971" y="166"/>
                </a:lnTo>
                <a:lnTo>
                  <a:pt x="3970" y="160"/>
                </a:lnTo>
                <a:lnTo>
                  <a:pt x="3970" y="154"/>
                </a:lnTo>
                <a:lnTo>
                  <a:pt x="3970" y="148"/>
                </a:lnTo>
                <a:lnTo>
                  <a:pt x="3971" y="141"/>
                </a:lnTo>
                <a:lnTo>
                  <a:pt x="3973" y="134"/>
                </a:lnTo>
                <a:lnTo>
                  <a:pt x="3974" y="126"/>
                </a:lnTo>
                <a:lnTo>
                  <a:pt x="3977" y="118"/>
                </a:lnTo>
                <a:lnTo>
                  <a:pt x="3980" y="110"/>
                </a:lnTo>
                <a:lnTo>
                  <a:pt x="3984" y="100"/>
                </a:lnTo>
                <a:lnTo>
                  <a:pt x="3989" y="91"/>
                </a:lnTo>
                <a:lnTo>
                  <a:pt x="3994" y="81"/>
                </a:lnTo>
                <a:lnTo>
                  <a:pt x="4000" y="70"/>
                </a:lnTo>
                <a:lnTo>
                  <a:pt x="4004" y="64"/>
                </a:lnTo>
                <a:lnTo>
                  <a:pt x="4007" y="59"/>
                </a:lnTo>
                <a:lnTo>
                  <a:pt x="4016" y="47"/>
                </a:lnTo>
                <a:lnTo>
                  <a:pt x="4035" y="21"/>
                </a:lnTo>
                <a:lnTo>
                  <a:pt x="4028" y="30"/>
                </a:lnTo>
                <a:lnTo>
                  <a:pt x="4020" y="43"/>
                </a:lnTo>
                <a:lnTo>
                  <a:pt x="4016" y="51"/>
                </a:lnTo>
                <a:lnTo>
                  <a:pt x="4012" y="59"/>
                </a:lnTo>
                <a:lnTo>
                  <a:pt x="4008" y="68"/>
                </a:lnTo>
                <a:lnTo>
                  <a:pt x="4005" y="78"/>
                </a:lnTo>
                <a:lnTo>
                  <a:pt x="4002" y="88"/>
                </a:lnTo>
                <a:lnTo>
                  <a:pt x="4001" y="98"/>
                </a:lnTo>
                <a:lnTo>
                  <a:pt x="4000" y="103"/>
                </a:lnTo>
                <a:lnTo>
                  <a:pt x="4000" y="109"/>
                </a:lnTo>
                <a:lnTo>
                  <a:pt x="4001" y="120"/>
                </a:lnTo>
                <a:lnTo>
                  <a:pt x="4003" y="130"/>
                </a:lnTo>
                <a:lnTo>
                  <a:pt x="4007" y="141"/>
                </a:lnTo>
                <a:lnTo>
                  <a:pt x="4009" y="146"/>
                </a:lnTo>
                <a:lnTo>
                  <a:pt x="4012" y="152"/>
                </a:lnTo>
                <a:lnTo>
                  <a:pt x="4016" y="157"/>
                </a:lnTo>
                <a:lnTo>
                  <a:pt x="4020" y="162"/>
                </a:lnTo>
                <a:lnTo>
                  <a:pt x="4021" y="147"/>
                </a:lnTo>
                <a:lnTo>
                  <a:pt x="4024" y="132"/>
                </a:lnTo>
                <a:lnTo>
                  <a:pt x="4027" y="116"/>
                </a:lnTo>
                <a:lnTo>
                  <a:pt x="4032" y="99"/>
                </a:lnTo>
                <a:lnTo>
                  <a:pt x="4036" y="91"/>
                </a:lnTo>
                <a:lnTo>
                  <a:pt x="4039" y="83"/>
                </a:lnTo>
                <a:lnTo>
                  <a:pt x="4043" y="75"/>
                </a:lnTo>
                <a:lnTo>
                  <a:pt x="4048" y="67"/>
                </a:lnTo>
                <a:lnTo>
                  <a:pt x="4053" y="59"/>
                </a:lnTo>
                <a:lnTo>
                  <a:pt x="4059" y="51"/>
                </a:lnTo>
                <a:lnTo>
                  <a:pt x="4066" y="44"/>
                </a:lnTo>
                <a:lnTo>
                  <a:pt x="4073" y="36"/>
                </a:lnTo>
                <a:lnTo>
                  <a:pt x="4072" y="40"/>
                </a:lnTo>
                <a:lnTo>
                  <a:pt x="4071" y="49"/>
                </a:lnTo>
                <a:lnTo>
                  <a:pt x="4070" y="63"/>
                </a:lnTo>
                <a:lnTo>
                  <a:pt x="4070" y="81"/>
                </a:lnTo>
                <a:lnTo>
                  <a:pt x="4073" y="75"/>
                </a:lnTo>
                <a:lnTo>
                  <a:pt x="4076" y="69"/>
                </a:lnTo>
                <a:lnTo>
                  <a:pt x="4085" y="57"/>
                </a:lnTo>
                <a:lnTo>
                  <a:pt x="4089" y="51"/>
                </a:lnTo>
                <a:lnTo>
                  <a:pt x="4095" y="44"/>
                </a:lnTo>
                <a:lnTo>
                  <a:pt x="4106" y="31"/>
                </a:lnTo>
                <a:lnTo>
                  <a:pt x="4105" y="35"/>
                </a:lnTo>
                <a:lnTo>
                  <a:pt x="4104" y="41"/>
                </a:lnTo>
                <a:lnTo>
                  <a:pt x="4102" y="48"/>
                </a:lnTo>
                <a:lnTo>
                  <a:pt x="4100" y="56"/>
                </a:lnTo>
                <a:lnTo>
                  <a:pt x="4099" y="66"/>
                </a:lnTo>
                <a:lnTo>
                  <a:pt x="4098" y="77"/>
                </a:lnTo>
                <a:lnTo>
                  <a:pt x="4098" y="89"/>
                </a:lnTo>
                <a:lnTo>
                  <a:pt x="4103" y="96"/>
                </a:lnTo>
                <a:lnTo>
                  <a:pt x="4109" y="104"/>
                </a:lnTo>
                <a:lnTo>
                  <a:pt x="4115" y="113"/>
                </a:lnTo>
                <a:lnTo>
                  <a:pt x="4121" y="123"/>
                </a:lnTo>
                <a:lnTo>
                  <a:pt x="4123" y="128"/>
                </a:lnTo>
                <a:lnTo>
                  <a:pt x="4126" y="134"/>
                </a:lnTo>
                <a:lnTo>
                  <a:pt x="4130" y="145"/>
                </a:lnTo>
                <a:lnTo>
                  <a:pt x="4131" y="151"/>
                </a:lnTo>
                <a:lnTo>
                  <a:pt x="4132" y="157"/>
                </a:lnTo>
                <a:lnTo>
                  <a:pt x="4133" y="169"/>
                </a:lnTo>
                <a:lnTo>
                  <a:pt x="4137" y="157"/>
                </a:lnTo>
                <a:lnTo>
                  <a:pt x="4141" y="146"/>
                </a:lnTo>
                <a:lnTo>
                  <a:pt x="4144" y="134"/>
                </a:lnTo>
                <a:lnTo>
                  <a:pt x="4146" y="122"/>
                </a:lnTo>
                <a:lnTo>
                  <a:pt x="4147" y="111"/>
                </a:lnTo>
                <a:lnTo>
                  <a:pt x="4146" y="105"/>
                </a:lnTo>
                <a:lnTo>
                  <a:pt x="4146" y="100"/>
                </a:lnTo>
                <a:lnTo>
                  <a:pt x="4145" y="95"/>
                </a:lnTo>
                <a:lnTo>
                  <a:pt x="4143" y="90"/>
                </a:lnTo>
                <a:lnTo>
                  <a:pt x="4141" y="86"/>
                </a:lnTo>
                <a:lnTo>
                  <a:pt x="4138" y="82"/>
                </a:lnTo>
                <a:lnTo>
                  <a:pt x="4144" y="88"/>
                </a:lnTo>
                <a:lnTo>
                  <a:pt x="4150" y="96"/>
                </a:lnTo>
                <a:lnTo>
                  <a:pt x="4154" y="101"/>
                </a:lnTo>
                <a:lnTo>
                  <a:pt x="4157" y="106"/>
                </a:lnTo>
                <a:lnTo>
                  <a:pt x="4164" y="117"/>
                </a:lnTo>
                <a:lnTo>
                  <a:pt x="4167" y="111"/>
                </a:lnTo>
                <a:lnTo>
                  <a:pt x="4169" y="104"/>
                </a:lnTo>
                <a:lnTo>
                  <a:pt x="4172" y="91"/>
                </a:lnTo>
                <a:lnTo>
                  <a:pt x="4173" y="84"/>
                </a:lnTo>
                <a:lnTo>
                  <a:pt x="4173" y="77"/>
                </a:lnTo>
                <a:lnTo>
                  <a:pt x="4173" y="70"/>
                </a:lnTo>
                <a:lnTo>
                  <a:pt x="4173" y="63"/>
                </a:lnTo>
                <a:lnTo>
                  <a:pt x="4172" y="55"/>
                </a:lnTo>
                <a:lnTo>
                  <a:pt x="4170" y="48"/>
                </a:lnTo>
                <a:lnTo>
                  <a:pt x="4168" y="41"/>
                </a:lnTo>
                <a:lnTo>
                  <a:pt x="4165" y="34"/>
                </a:lnTo>
                <a:lnTo>
                  <a:pt x="4162" y="27"/>
                </a:lnTo>
                <a:lnTo>
                  <a:pt x="4158" y="19"/>
                </a:lnTo>
                <a:lnTo>
                  <a:pt x="4153" y="12"/>
                </a:lnTo>
                <a:lnTo>
                  <a:pt x="4148" y="5"/>
                </a:lnTo>
                <a:lnTo>
                  <a:pt x="4152" y="11"/>
                </a:lnTo>
                <a:lnTo>
                  <a:pt x="4157" y="18"/>
                </a:lnTo>
                <a:lnTo>
                  <a:pt x="4163" y="27"/>
                </a:lnTo>
                <a:lnTo>
                  <a:pt x="4169" y="38"/>
                </a:lnTo>
                <a:lnTo>
                  <a:pt x="4172" y="44"/>
                </a:lnTo>
                <a:lnTo>
                  <a:pt x="4175" y="51"/>
                </a:lnTo>
                <a:lnTo>
                  <a:pt x="4181" y="67"/>
                </a:lnTo>
                <a:lnTo>
                  <a:pt x="4186" y="84"/>
                </a:lnTo>
                <a:lnTo>
                  <a:pt x="4194" y="70"/>
                </a:lnTo>
                <a:lnTo>
                  <a:pt x="4204" y="54"/>
                </a:lnTo>
                <a:lnTo>
                  <a:pt x="4215" y="38"/>
                </a:lnTo>
                <a:lnTo>
                  <a:pt x="4228" y="21"/>
                </a:lnTo>
                <a:lnTo>
                  <a:pt x="4222" y="30"/>
                </a:lnTo>
                <a:lnTo>
                  <a:pt x="4214" y="43"/>
                </a:lnTo>
                <a:lnTo>
                  <a:pt x="4210" y="50"/>
                </a:lnTo>
                <a:lnTo>
                  <a:pt x="4206" y="59"/>
                </a:lnTo>
                <a:lnTo>
                  <a:pt x="4202" y="68"/>
                </a:lnTo>
                <a:lnTo>
                  <a:pt x="4199" y="78"/>
                </a:lnTo>
                <a:lnTo>
                  <a:pt x="4206" y="69"/>
                </a:lnTo>
                <a:lnTo>
                  <a:pt x="4213" y="61"/>
                </a:lnTo>
                <a:lnTo>
                  <a:pt x="4222" y="53"/>
                </a:lnTo>
                <a:lnTo>
                  <a:pt x="4231" y="44"/>
                </a:lnTo>
                <a:lnTo>
                  <a:pt x="4233" y="55"/>
                </a:lnTo>
                <a:lnTo>
                  <a:pt x="4236" y="66"/>
                </a:lnTo>
                <a:lnTo>
                  <a:pt x="4238" y="82"/>
                </a:lnTo>
                <a:lnTo>
                  <a:pt x="4241" y="99"/>
                </a:lnTo>
                <a:lnTo>
                  <a:pt x="4243" y="119"/>
                </a:lnTo>
                <a:lnTo>
                  <a:pt x="4243" y="129"/>
                </a:lnTo>
                <a:lnTo>
                  <a:pt x="4244" y="139"/>
                </a:lnTo>
                <a:lnTo>
                  <a:pt x="4244" y="149"/>
                </a:lnTo>
                <a:lnTo>
                  <a:pt x="4244" y="159"/>
                </a:lnTo>
                <a:lnTo>
                  <a:pt x="4245" y="155"/>
                </a:lnTo>
                <a:lnTo>
                  <a:pt x="4245" y="150"/>
                </a:lnTo>
                <a:lnTo>
                  <a:pt x="4245" y="145"/>
                </a:lnTo>
                <a:lnTo>
                  <a:pt x="4246" y="140"/>
                </a:lnTo>
                <a:lnTo>
                  <a:pt x="4247" y="135"/>
                </a:lnTo>
                <a:lnTo>
                  <a:pt x="4250" y="125"/>
                </a:lnTo>
                <a:lnTo>
                  <a:pt x="4254" y="115"/>
                </a:lnTo>
                <a:lnTo>
                  <a:pt x="4254" y="110"/>
                </a:lnTo>
                <a:lnTo>
                  <a:pt x="4253" y="106"/>
                </a:lnTo>
                <a:lnTo>
                  <a:pt x="4252" y="97"/>
                </a:lnTo>
                <a:lnTo>
                  <a:pt x="4251" y="93"/>
                </a:lnTo>
                <a:lnTo>
                  <a:pt x="4249" y="89"/>
                </a:lnTo>
                <a:lnTo>
                  <a:pt x="4247" y="85"/>
                </a:lnTo>
                <a:lnTo>
                  <a:pt x="4245" y="82"/>
                </a:lnTo>
                <a:lnTo>
                  <a:pt x="4252" y="90"/>
                </a:lnTo>
                <a:lnTo>
                  <a:pt x="4257" y="95"/>
                </a:lnTo>
                <a:lnTo>
                  <a:pt x="4261" y="101"/>
                </a:lnTo>
                <a:lnTo>
                  <a:pt x="4265" y="96"/>
                </a:lnTo>
                <a:lnTo>
                  <a:pt x="4268" y="90"/>
                </a:lnTo>
                <a:lnTo>
                  <a:pt x="4276" y="80"/>
                </a:lnTo>
                <a:lnTo>
                  <a:pt x="4285" y="70"/>
                </a:lnTo>
                <a:lnTo>
                  <a:pt x="4294" y="61"/>
                </a:lnTo>
                <a:lnTo>
                  <a:pt x="4309" y="47"/>
                </a:lnTo>
                <a:lnTo>
                  <a:pt x="4322" y="37"/>
                </a:lnTo>
                <a:lnTo>
                  <a:pt x="4319" y="40"/>
                </a:lnTo>
                <a:lnTo>
                  <a:pt x="4316" y="42"/>
                </a:lnTo>
                <a:lnTo>
                  <a:pt x="4312" y="47"/>
                </a:lnTo>
                <a:lnTo>
                  <a:pt x="4309" y="53"/>
                </a:lnTo>
                <a:lnTo>
                  <a:pt x="4306" y="59"/>
                </a:lnTo>
                <a:lnTo>
                  <a:pt x="4304" y="65"/>
                </a:lnTo>
                <a:lnTo>
                  <a:pt x="4303" y="72"/>
                </a:lnTo>
                <a:lnTo>
                  <a:pt x="4302" y="78"/>
                </a:lnTo>
                <a:lnTo>
                  <a:pt x="4302" y="85"/>
                </a:lnTo>
                <a:lnTo>
                  <a:pt x="4303" y="92"/>
                </a:lnTo>
                <a:lnTo>
                  <a:pt x="4304" y="99"/>
                </a:lnTo>
                <a:lnTo>
                  <a:pt x="4308" y="114"/>
                </a:lnTo>
                <a:lnTo>
                  <a:pt x="4313" y="128"/>
                </a:lnTo>
                <a:lnTo>
                  <a:pt x="4319" y="143"/>
                </a:lnTo>
                <a:lnTo>
                  <a:pt x="4323" y="131"/>
                </a:lnTo>
                <a:lnTo>
                  <a:pt x="4326" y="120"/>
                </a:lnTo>
                <a:lnTo>
                  <a:pt x="4328" y="108"/>
                </a:lnTo>
                <a:lnTo>
                  <a:pt x="4329" y="102"/>
                </a:lnTo>
                <a:lnTo>
                  <a:pt x="4329" y="97"/>
                </a:lnTo>
                <a:lnTo>
                  <a:pt x="4329" y="92"/>
                </a:lnTo>
                <a:lnTo>
                  <a:pt x="4329" y="86"/>
                </a:lnTo>
                <a:lnTo>
                  <a:pt x="4328" y="81"/>
                </a:lnTo>
                <a:lnTo>
                  <a:pt x="4327" y="76"/>
                </a:lnTo>
                <a:lnTo>
                  <a:pt x="4326" y="71"/>
                </a:lnTo>
                <a:lnTo>
                  <a:pt x="4324" y="67"/>
                </a:lnTo>
                <a:lnTo>
                  <a:pt x="4322" y="62"/>
                </a:lnTo>
                <a:lnTo>
                  <a:pt x="4319" y="58"/>
                </a:lnTo>
                <a:lnTo>
                  <a:pt x="4325" y="65"/>
                </a:lnTo>
                <a:lnTo>
                  <a:pt x="4333" y="74"/>
                </a:lnTo>
                <a:lnTo>
                  <a:pt x="4337" y="79"/>
                </a:lnTo>
                <a:lnTo>
                  <a:pt x="4341" y="85"/>
                </a:lnTo>
                <a:lnTo>
                  <a:pt x="4349" y="96"/>
                </a:lnTo>
                <a:lnTo>
                  <a:pt x="4353" y="103"/>
                </a:lnTo>
                <a:lnTo>
                  <a:pt x="4356" y="110"/>
                </a:lnTo>
                <a:lnTo>
                  <a:pt x="4360" y="116"/>
                </a:lnTo>
                <a:lnTo>
                  <a:pt x="4363" y="124"/>
                </a:lnTo>
                <a:lnTo>
                  <a:pt x="4365" y="131"/>
                </a:lnTo>
                <a:lnTo>
                  <a:pt x="4367" y="138"/>
                </a:lnTo>
                <a:lnTo>
                  <a:pt x="4369" y="146"/>
                </a:lnTo>
                <a:lnTo>
                  <a:pt x="4370" y="154"/>
                </a:lnTo>
                <a:lnTo>
                  <a:pt x="4373" y="144"/>
                </a:lnTo>
                <a:lnTo>
                  <a:pt x="4375" y="134"/>
                </a:lnTo>
                <a:lnTo>
                  <a:pt x="4377" y="124"/>
                </a:lnTo>
                <a:lnTo>
                  <a:pt x="4378" y="115"/>
                </a:lnTo>
                <a:lnTo>
                  <a:pt x="4378" y="105"/>
                </a:lnTo>
                <a:lnTo>
                  <a:pt x="4377" y="101"/>
                </a:lnTo>
                <a:lnTo>
                  <a:pt x="4377" y="97"/>
                </a:lnTo>
                <a:lnTo>
                  <a:pt x="4375" y="93"/>
                </a:lnTo>
                <a:lnTo>
                  <a:pt x="4374" y="89"/>
                </a:lnTo>
                <a:lnTo>
                  <a:pt x="4372" y="85"/>
                </a:lnTo>
                <a:lnTo>
                  <a:pt x="4370" y="82"/>
                </a:lnTo>
                <a:lnTo>
                  <a:pt x="4376" y="89"/>
                </a:lnTo>
                <a:lnTo>
                  <a:pt x="4384" y="99"/>
                </a:lnTo>
                <a:lnTo>
                  <a:pt x="4388" y="104"/>
                </a:lnTo>
                <a:lnTo>
                  <a:pt x="4392" y="111"/>
                </a:lnTo>
                <a:lnTo>
                  <a:pt x="4395" y="117"/>
                </a:lnTo>
                <a:lnTo>
                  <a:pt x="4399" y="124"/>
                </a:lnTo>
                <a:lnTo>
                  <a:pt x="4401" y="104"/>
                </a:lnTo>
                <a:lnTo>
                  <a:pt x="4403" y="87"/>
                </a:lnTo>
                <a:lnTo>
                  <a:pt x="4405" y="72"/>
                </a:lnTo>
                <a:lnTo>
                  <a:pt x="4411" y="80"/>
                </a:lnTo>
                <a:lnTo>
                  <a:pt x="4416" y="87"/>
                </a:lnTo>
                <a:lnTo>
                  <a:pt x="4421" y="95"/>
                </a:lnTo>
                <a:lnTo>
                  <a:pt x="4425" y="102"/>
                </a:lnTo>
                <a:lnTo>
                  <a:pt x="4429" y="109"/>
                </a:lnTo>
                <a:lnTo>
                  <a:pt x="4432" y="117"/>
                </a:lnTo>
                <a:lnTo>
                  <a:pt x="4437" y="131"/>
                </a:lnTo>
                <a:lnTo>
                  <a:pt x="4441" y="144"/>
                </a:lnTo>
                <a:lnTo>
                  <a:pt x="4443" y="157"/>
                </a:lnTo>
                <a:lnTo>
                  <a:pt x="4445" y="169"/>
                </a:lnTo>
                <a:lnTo>
                  <a:pt x="4445" y="180"/>
                </a:lnTo>
                <a:lnTo>
                  <a:pt x="4450" y="168"/>
                </a:lnTo>
                <a:lnTo>
                  <a:pt x="4455" y="155"/>
                </a:lnTo>
                <a:lnTo>
                  <a:pt x="4457" y="148"/>
                </a:lnTo>
                <a:lnTo>
                  <a:pt x="4459" y="142"/>
                </a:lnTo>
                <a:lnTo>
                  <a:pt x="4462" y="128"/>
                </a:lnTo>
                <a:lnTo>
                  <a:pt x="4464" y="115"/>
                </a:lnTo>
                <a:lnTo>
                  <a:pt x="4464" y="109"/>
                </a:lnTo>
                <a:lnTo>
                  <a:pt x="4463" y="103"/>
                </a:lnTo>
                <a:lnTo>
                  <a:pt x="4462" y="97"/>
                </a:lnTo>
                <a:lnTo>
                  <a:pt x="4461" y="92"/>
                </a:lnTo>
                <a:lnTo>
                  <a:pt x="4458" y="86"/>
                </a:lnTo>
                <a:lnTo>
                  <a:pt x="4455" y="82"/>
                </a:lnTo>
                <a:lnTo>
                  <a:pt x="4462" y="90"/>
                </a:lnTo>
                <a:lnTo>
                  <a:pt x="4471" y="101"/>
                </a:lnTo>
                <a:lnTo>
                  <a:pt x="4475" y="107"/>
                </a:lnTo>
                <a:lnTo>
                  <a:pt x="4479" y="114"/>
                </a:lnTo>
                <a:lnTo>
                  <a:pt x="4483" y="121"/>
                </a:lnTo>
                <a:lnTo>
                  <a:pt x="4487" y="128"/>
                </a:lnTo>
                <a:lnTo>
                  <a:pt x="4491" y="113"/>
                </a:lnTo>
                <a:lnTo>
                  <a:pt x="4493" y="105"/>
                </a:lnTo>
                <a:lnTo>
                  <a:pt x="4494" y="97"/>
                </a:lnTo>
                <a:lnTo>
                  <a:pt x="4495" y="89"/>
                </a:lnTo>
                <a:lnTo>
                  <a:pt x="4495" y="81"/>
                </a:lnTo>
                <a:lnTo>
                  <a:pt x="4494" y="74"/>
                </a:lnTo>
                <a:lnTo>
                  <a:pt x="4492" y="67"/>
                </a:lnTo>
                <a:lnTo>
                  <a:pt x="4489" y="62"/>
                </a:lnTo>
                <a:lnTo>
                  <a:pt x="4485" y="58"/>
                </a:lnTo>
                <a:lnTo>
                  <a:pt x="4491" y="63"/>
                </a:lnTo>
                <a:lnTo>
                  <a:pt x="4489" y="56"/>
                </a:lnTo>
                <a:lnTo>
                  <a:pt x="4485" y="49"/>
                </a:lnTo>
                <a:lnTo>
                  <a:pt x="4482" y="46"/>
                </a:lnTo>
                <a:lnTo>
                  <a:pt x="4480" y="43"/>
                </a:lnTo>
                <a:lnTo>
                  <a:pt x="4477" y="40"/>
                </a:lnTo>
                <a:lnTo>
                  <a:pt x="4474" y="37"/>
                </a:lnTo>
                <a:lnTo>
                  <a:pt x="4478" y="41"/>
                </a:lnTo>
                <a:lnTo>
                  <a:pt x="4490" y="52"/>
                </a:lnTo>
                <a:lnTo>
                  <a:pt x="4498" y="59"/>
                </a:lnTo>
                <a:lnTo>
                  <a:pt x="4502" y="64"/>
                </a:lnTo>
                <a:lnTo>
                  <a:pt x="4506" y="68"/>
                </a:lnTo>
                <a:lnTo>
                  <a:pt x="4514" y="79"/>
                </a:lnTo>
                <a:lnTo>
                  <a:pt x="4522" y="90"/>
                </a:lnTo>
                <a:lnTo>
                  <a:pt x="4532" y="101"/>
                </a:lnTo>
                <a:lnTo>
                  <a:pt x="4535" y="91"/>
                </a:lnTo>
                <a:lnTo>
                  <a:pt x="4539" y="80"/>
                </a:lnTo>
                <a:lnTo>
                  <a:pt x="4543" y="70"/>
                </a:lnTo>
                <a:lnTo>
                  <a:pt x="4548" y="61"/>
                </a:lnTo>
                <a:lnTo>
                  <a:pt x="4558" y="44"/>
                </a:lnTo>
                <a:lnTo>
                  <a:pt x="4569" y="29"/>
                </a:lnTo>
                <a:lnTo>
                  <a:pt x="4578" y="17"/>
                </a:lnTo>
                <a:lnTo>
                  <a:pt x="4587" y="8"/>
                </a:lnTo>
                <a:lnTo>
                  <a:pt x="4594" y="0"/>
                </a:lnTo>
                <a:lnTo>
                  <a:pt x="4590" y="5"/>
                </a:lnTo>
                <a:lnTo>
                  <a:pt x="4586" y="11"/>
                </a:lnTo>
                <a:lnTo>
                  <a:pt x="4583" y="16"/>
                </a:lnTo>
                <a:lnTo>
                  <a:pt x="4580" y="22"/>
                </a:lnTo>
                <a:lnTo>
                  <a:pt x="4578" y="28"/>
                </a:lnTo>
                <a:lnTo>
                  <a:pt x="4576" y="35"/>
                </a:lnTo>
                <a:lnTo>
                  <a:pt x="4574" y="41"/>
                </a:lnTo>
                <a:lnTo>
                  <a:pt x="4574" y="48"/>
                </a:lnTo>
                <a:lnTo>
                  <a:pt x="4573" y="55"/>
                </a:lnTo>
                <a:lnTo>
                  <a:pt x="4573" y="62"/>
                </a:lnTo>
                <a:lnTo>
                  <a:pt x="4573" y="69"/>
                </a:lnTo>
                <a:lnTo>
                  <a:pt x="4574" y="77"/>
                </a:lnTo>
                <a:lnTo>
                  <a:pt x="4576" y="91"/>
                </a:lnTo>
                <a:lnTo>
                  <a:pt x="4580" y="106"/>
                </a:lnTo>
                <a:lnTo>
                  <a:pt x="4588" y="88"/>
                </a:lnTo>
                <a:lnTo>
                  <a:pt x="4593" y="78"/>
                </a:lnTo>
                <a:lnTo>
                  <a:pt x="4600" y="68"/>
                </a:lnTo>
                <a:lnTo>
                  <a:pt x="4607" y="57"/>
                </a:lnTo>
                <a:lnTo>
                  <a:pt x="4614" y="46"/>
                </a:lnTo>
                <a:lnTo>
                  <a:pt x="4623" y="34"/>
                </a:lnTo>
                <a:lnTo>
                  <a:pt x="4633" y="21"/>
                </a:lnTo>
                <a:lnTo>
                  <a:pt x="4627" y="29"/>
                </a:lnTo>
                <a:lnTo>
                  <a:pt x="4620" y="39"/>
                </a:lnTo>
                <a:lnTo>
                  <a:pt x="4613" y="53"/>
                </a:lnTo>
                <a:lnTo>
                  <a:pt x="4609" y="60"/>
                </a:lnTo>
                <a:lnTo>
                  <a:pt x="4606" y="68"/>
                </a:lnTo>
                <a:lnTo>
                  <a:pt x="4603" y="77"/>
                </a:lnTo>
                <a:lnTo>
                  <a:pt x="4601" y="86"/>
                </a:lnTo>
                <a:lnTo>
                  <a:pt x="4599" y="95"/>
                </a:lnTo>
                <a:lnTo>
                  <a:pt x="4598" y="104"/>
                </a:lnTo>
                <a:lnTo>
                  <a:pt x="4598" y="113"/>
                </a:lnTo>
                <a:lnTo>
                  <a:pt x="4599" y="123"/>
                </a:lnTo>
                <a:lnTo>
                  <a:pt x="4602" y="132"/>
                </a:lnTo>
                <a:lnTo>
                  <a:pt x="4603" y="137"/>
                </a:lnTo>
                <a:lnTo>
                  <a:pt x="4605" y="142"/>
                </a:lnTo>
                <a:lnTo>
                  <a:pt x="4609" y="131"/>
                </a:lnTo>
                <a:lnTo>
                  <a:pt x="4612" y="126"/>
                </a:lnTo>
                <a:lnTo>
                  <a:pt x="4615" y="120"/>
                </a:lnTo>
                <a:lnTo>
                  <a:pt x="4619" y="115"/>
                </a:lnTo>
                <a:lnTo>
                  <a:pt x="4622" y="110"/>
                </a:lnTo>
                <a:lnTo>
                  <a:pt x="4626" y="105"/>
                </a:lnTo>
                <a:lnTo>
                  <a:pt x="4631" y="101"/>
                </a:lnTo>
                <a:lnTo>
                  <a:pt x="4630" y="106"/>
                </a:lnTo>
                <a:lnTo>
                  <a:pt x="4629" y="122"/>
                </a:lnTo>
                <a:lnTo>
                  <a:pt x="4629" y="131"/>
                </a:lnTo>
                <a:lnTo>
                  <a:pt x="4630" y="142"/>
                </a:lnTo>
                <a:lnTo>
                  <a:pt x="4631" y="154"/>
                </a:lnTo>
                <a:lnTo>
                  <a:pt x="4633" y="166"/>
                </a:lnTo>
                <a:lnTo>
                  <a:pt x="4632" y="160"/>
                </a:lnTo>
                <a:lnTo>
                  <a:pt x="4632" y="154"/>
                </a:lnTo>
                <a:lnTo>
                  <a:pt x="4632" y="148"/>
                </a:lnTo>
                <a:lnTo>
                  <a:pt x="4633" y="141"/>
                </a:lnTo>
                <a:lnTo>
                  <a:pt x="4634" y="134"/>
                </a:lnTo>
                <a:lnTo>
                  <a:pt x="4636" y="126"/>
                </a:lnTo>
                <a:lnTo>
                  <a:pt x="4639" y="118"/>
                </a:lnTo>
                <a:lnTo>
                  <a:pt x="4642" y="110"/>
                </a:lnTo>
                <a:lnTo>
                  <a:pt x="4646" y="100"/>
                </a:lnTo>
                <a:lnTo>
                  <a:pt x="4650" y="91"/>
                </a:lnTo>
                <a:lnTo>
                  <a:pt x="4656" y="81"/>
                </a:lnTo>
                <a:lnTo>
                  <a:pt x="4662" y="70"/>
                </a:lnTo>
                <a:lnTo>
                  <a:pt x="4665" y="64"/>
                </a:lnTo>
                <a:lnTo>
                  <a:pt x="4669" y="59"/>
                </a:lnTo>
                <a:lnTo>
                  <a:pt x="4677" y="47"/>
                </a:lnTo>
                <a:lnTo>
                  <a:pt x="4696" y="21"/>
                </a:lnTo>
                <a:lnTo>
                  <a:pt x="4690" y="30"/>
                </a:lnTo>
                <a:lnTo>
                  <a:pt x="4682" y="43"/>
                </a:lnTo>
                <a:lnTo>
                  <a:pt x="4678" y="51"/>
                </a:lnTo>
                <a:lnTo>
                  <a:pt x="4674" y="59"/>
                </a:lnTo>
                <a:lnTo>
                  <a:pt x="4670" y="68"/>
                </a:lnTo>
                <a:lnTo>
                  <a:pt x="4667" y="78"/>
                </a:lnTo>
                <a:lnTo>
                  <a:pt x="4664" y="88"/>
                </a:lnTo>
                <a:lnTo>
                  <a:pt x="4662" y="98"/>
                </a:lnTo>
                <a:lnTo>
                  <a:pt x="4662" y="103"/>
                </a:lnTo>
                <a:lnTo>
                  <a:pt x="4662" y="109"/>
                </a:lnTo>
                <a:lnTo>
                  <a:pt x="4662" y="120"/>
                </a:lnTo>
                <a:lnTo>
                  <a:pt x="4665" y="130"/>
                </a:lnTo>
                <a:lnTo>
                  <a:pt x="4668" y="141"/>
                </a:lnTo>
                <a:lnTo>
                  <a:pt x="4671" y="146"/>
                </a:lnTo>
                <a:lnTo>
                  <a:pt x="4674" y="152"/>
                </a:lnTo>
                <a:lnTo>
                  <a:pt x="4678" y="157"/>
                </a:lnTo>
                <a:lnTo>
                  <a:pt x="4682" y="162"/>
                </a:lnTo>
                <a:lnTo>
                  <a:pt x="4683" y="147"/>
                </a:lnTo>
                <a:lnTo>
                  <a:pt x="4685" y="132"/>
                </a:lnTo>
                <a:lnTo>
                  <a:pt x="4689" y="116"/>
                </a:lnTo>
                <a:lnTo>
                  <a:pt x="4694" y="99"/>
                </a:lnTo>
                <a:lnTo>
                  <a:pt x="4697" y="91"/>
                </a:lnTo>
                <a:lnTo>
                  <a:pt x="4701" y="83"/>
                </a:lnTo>
                <a:lnTo>
                  <a:pt x="4705" y="75"/>
                </a:lnTo>
                <a:lnTo>
                  <a:pt x="4710" y="67"/>
                </a:lnTo>
                <a:lnTo>
                  <a:pt x="4715" y="59"/>
                </a:lnTo>
                <a:lnTo>
                  <a:pt x="4721" y="51"/>
                </a:lnTo>
                <a:lnTo>
                  <a:pt x="4727" y="44"/>
                </a:lnTo>
                <a:lnTo>
                  <a:pt x="4734" y="36"/>
                </a:lnTo>
                <a:lnTo>
                  <a:pt x="4734" y="40"/>
                </a:lnTo>
                <a:lnTo>
                  <a:pt x="4733" y="49"/>
                </a:lnTo>
                <a:lnTo>
                  <a:pt x="4732" y="63"/>
                </a:lnTo>
                <a:lnTo>
                  <a:pt x="4732" y="81"/>
                </a:lnTo>
                <a:lnTo>
                  <a:pt x="4735" y="75"/>
                </a:lnTo>
                <a:lnTo>
                  <a:pt x="4738" y="69"/>
                </a:lnTo>
                <a:lnTo>
                  <a:pt x="4746" y="57"/>
                </a:lnTo>
                <a:lnTo>
                  <a:pt x="4751" y="51"/>
                </a:lnTo>
                <a:lnTo>
                  <a:pt x="4756" y="44"/>
                </a:lnTo>
                <a:lnTo>
                  <a:pt x="4768" y="31"/>
                </a:lnTo>
                <a:lnTo>
                  <a:pt x="4767" y="35"/>
                </a:lnTo>
                <a:lnTo>
                  <a:pt x="4765" y="41"/>
                </a:lnTo>
                <a:lnTo>
                  <a:pt x="4764" y="48"/>
                </a:lnTo>
                <a:lnTo>
                  <a:pt x="4762" y="56"/>
                </a:lnTo>
                <a:lnTo>
                  <a:pt x="4761" y="66"/>
                </a:lnTo>
                <a:lnTo>
                  <a:pt x="4760" y="77"/>
                </a:lnTo>
                <a:lnTo>
                  <a:pt x="4760" y="89"/>
                </a:lnTo>
                <a:lnTo>
                  <a:pt x="4765" y="96"/>
                </a:lnTo>
                <a:lnTo>
                  <a:pt x="4771" y="104"/>
                </a:lnTo>
                <a:lnTo>
                  <a:pt x="4777" y="113"/>
                </a:lnTo>
                <a:lnTo>
                  <a:pt x="4782" y="123"/>
                </a:lnTo>
                <a:lnTo>
                  <a:pt x="4785" y="128"/>
                </a:lnTo>
                <a:lnTo>
                  <a:pt x="4787" y="134"/>
                </a:lnTo>
                <a:lnTo>
                  <a:pt x="4791" y="145"/>
                </a:lnTo>
                <a:lnTo>
                  <a:pt x="4793" y="151"/>
                </a:lnTo>
                <a:lnTo>
                  <a:pt x="4794" y="157"/>
                </a:lnTo>
                <a:lnTo>
                  <a:pt x="4795" y="169"/>
                </a:lnTo>
                <a:lnTo>
                  <a:pt x="4799" y="157"/>
                </a:lnTo>
                <a:lnTo>
                  <a:pt x="4803" y="146"/>
                </a:lnTo>
                <a:lnTo>
                  <a:pt x="4806" y="134"/>
                </a:lnTo>
                <a:lnTo>
                  <a:pt x="4808" y="122"/>
                </a:lnTo>
                <a:lnTo>
                  <a:pt x="4808" y="111"/>
                </a:lnTo>
                <a:lnTo>
                  <a:pt x="4808" y="105"/>
                </a:lnTo>
                <a:lnTo>
                  <a:pt x="4807" y="100"/>
                </a:lnTo>
                <a:lnTo>
                  <a:pt x="4806" y="95"/>
                </a:lnTo>
                <a:lnTo>
                  <a:pt x="4805" y="90"/>
                </a:lnTo>
                <a:lnTo>
                  <a:pt x="4802" y="86"/>
                </a:lnTo>
                <a:lnTo>
                  <a:pt x="4800" y="82"/>
                </a:lnTo>
                <a:lnTo>
                  <a:pt x="4805" y="88"/>
                </a:lnTo>
                <a:lnTo>
                  <a:pt x="4812" y="96"/>
                </a:lnTo>
                <a:lnTo>
                  <a:pt x="4816" y="101"/>
                </a:lnTo>
                <a:lnTo>
                  <a:pt x="4819" y="106"/>
                </a:lnTo>
                <a:lnTo>
                  <a:pt x="4826" y="117"/>
                </a:lnTo>
                <a:lnTo>
                  <a:pt x="4828" y="111"/>
                </a:lnTo>
                <a:lnTo>
                  <a:pt x="4830" y="104"/>
                </a:lnTo>
                <a:lnTo>
                  <a:pt x="4833" y="91"/>
                </a:lnTo>
                <a:lnTo>
                  <a:pt x="4834" y="84"/>
                </a:lnTo>
                <a:lnTo>
                  <a:pt x="4835" y="77"/>
                </a:lnTo>
                <a:lnTo>
                  <a:pt x="4835" y="70"/>
                </a:lnTo>
                <a:lnTo>
                  <a:pt x="4834" y="63"/>
                </a:lnTo>
                <a:lnTo>
                  <a:pt x="4834" y="55"/>
                </a:lnTo>
                <a:lnTo>
                  <a:pt x="4832" y="48"/>
                </a:lnTo>
                <a:lnTo>
                  <a:pt x="4830" y="41"/>
                </a:lnTo>
                <a:lnTo>
                  <a:pt x="4827" y="34"/>
                </a:lnTo>
                <a:lnTo>
                  <a:pt x="4824" y="27"/>
                </a:lnTo>
                <a:lnTo>
                  <a:pt x="4820" y="19"/>
                </a:lnTo>
                <a:lnTo>
                  <a:pt x="4815" y="12"/>
                </a:lnTo>
                <a:lnTo>
                  <a:pt x="4809" y="5"/>
                </a:lnTo>
                <a:lnTo>
                  <a:pt x="4814" y="11"/>
                </a:lnTo>
                <a:lnTo>
                  <a:pt x="4819" y="18"/>
                </a:lnTo>
                <a:lnTo>
                  <a:pt x="4824" y="27"/>
                </a:lnTo>
                <a:lnTo>
                  <a:pt x="4831" y="38"/>
                </a:lnTo>
                <a:lnTo>
                  <a:pt x="4834" y="44"/>
                </a:lnTo>
                <a:lnTo>
                  <a:pt x="4837" y="51"/>
                </a:lnTo>
                <a:lnTo>
                  <a:pt x="4843" y="67"/>
                </a:lnTo>
                <a:lnTo>
                  <a:pt x="4848" y="84"/>
                </a:lnTo>
                <a:lnTo>
                  <a:pt x="4856" y="70"/>
                </a:lnTo>
                <a:lnTo>
                  <a:pt x="4866" y="54"/>
                </a:lnTo>
                <a:lnTo>
                  <a:pt x="4877" y="38"/>
                </a:lnTo>
                <a:lnTo>
                  <a:pt x="4890" y="21"/>
                </a:lnTo>
                <a:lnTo>
                  <a:pt x="4884" y="30"/>
                </a:lnTo>
                <a:lnTo>
                  <a:pt x="4876" y="43"/>
                </a:lnTo>
                <a:lnTo>
                  <a:pt x="4872" y="50"/>
                </a:lnTo>
                <a:lnTo>
                  <a:pt x="4868" y="59"/>
                </a:lnTo>
                <a:lnTo>
                  <a:pt x="4864" y="68"/>
                </a:lnTo>
                <a:lnTo>
                  <a:pt x="4861" y="78"/>
                </a:lnTo>
                <a:lnTo>
                  <a:pt x="4867" y="69"/>
                </a:lnTo>
                <a:lnTo>
                  <a:pt x="4875" y="61"/>
                </a:lnTo>
                <a:lnTo>
                  <a:pt x="4883" y="53"/>
                </a:lnTo>
                <a:lnTo>
                  <a:pt x="4893" y="44"/>
                </a:lnTo>
                <a:lnTo>
                  <a:pt x="4895" y="55"/>
                </a:lnTo>
                <a:lnTo>
                  <a:pt x="4897" y="66"/>
                </a:lnTo>
                <a:lnTo>
                  <a:pt x="4900" y="82"/>
                </a:lnTo>
                <a:lnTo>
                  <a:pt x="4903" y="99"/>
                </a:lnTo>
                <a:lnTo>
                  <a:pt x="4905" y="119"/>
                </a:lnTo>
                <a:lnTo>
                  <a:pt x="4905" y="129"/>
                </a:lnTo>
                <a:lnTo>
                  <a:pt x="4906" y="139"/>
                </a:lnTo>
                <a:lnTo>
                  <a:pt x="4906" y="149"/>
                </a:lnTo>
                <a:lnTo>
                  <a:pt x="4905" y="159"/>
                </a:lnTo>
                <a:lnTo>
                  <a:pt x="4907" y="155"/>
                </a:lnTo>
                <a:lnTo>
                  <a:pt x="4907" y="150"/>
                </a:lnTo>
                <a:lnTo>
                  <a:pt x="4907" y="145"/>
                </a:lnTo>
                <a:lnTo>
                  <a:pt x="4908" y="140"/>
                </a:lnTo>
                <a:lnTo>
                  <a:pt x="4909" y="135"/>
                </a:lnTo>
                <a:lnTo>
                  <a:pt x="4911" y="125"/>
                </a:lnTo>
                <a:lnTo>
                  <a:pt x="4915" y="115"/>
                </a:lnTo>
                <a:lnTo>
                  <a:pt x="4915" y="110"/>
                </a:lnTo>
                <a:lnTo>
                  <a:pt x="4915" y="106"/>
                </a:lnTo>
                <a:lnTo>
                  <a:pt x="4914" y="97"/>
                </a:lnTo>
                <a:lnTo>
                  <a:pt x="4913" y="93"/>
                </a:lnTo>
                <a:lnTo>
                  <a:pt x="4911" y="89"/>
                </a:lnTo>
                <a:lnTo>
                  <a:pt x="4909" y="85"/>
                </a:lnTo>
                <a:lnTo>
                  <a:pt x="4907" y="82"/>
                </a:lnTo>
                <a:lnTo>
                  <a:pt x="4914" y="90"/>
                </a:lnTo>
                <a:lnTo>
                  <a:pt x="4918" y="95"/>
                </a:lnTo>
                <a:lnTo>
                  <a:pt x="4923" y="101"/>
                </a:lnTo>
                <a:lnTo>
                  <a:pt x="4926" y="96"/>
                </a:lnTo>
                <a:lnTo>
                  <a:pt x="4930" y="90"/>
                </a:lnTo>
                <a:lnTo>
                  <a:pt x="4938" y="80"/>
                </a:lnTo>
                <a:lnTo>
                  <a:pt x="4947" y="70"/>
                </a:lnTo>
                <a:lnTo>
                  <a:pt x="4955" y="61"/>
                </a:lnTo>
                <a:lnTo>
                  <a:pt x="4971" y="47"/>
                </a:lnTo>
                <a:lnTo>
                  <a:pt x="4983" y="37"/>
                </a:lnTo>
                <a:lnTo>
                  <a:pt x="4981" y="40"/>
                </a:lnTo>
                <a:lnTo>
                  <a:pt x="4978" y="42"/>
                </a:lnTo>
                <a:lnTo>
                  <a:pt x="4974" y="47"/>
                </a:lnTo>
                <a:lnTo>
                  <a:pt x="4970" y="53"/>
                </a:lnTo>
                <a:lnTo>
                  <a:pt x="4968" y="59"/>
                </a:lnTo>
                <a:lnTo>
                  <a:pt x="4966" y="65"/>
                </a:lnTo>
                <a:lnTo>
                  <a:pt x="4964" y="72"/>
                </a:lnTo>
                <a:lnTo>
                  <a:pt x="4964" y="78"/>
                </a:lnTo>
                <a:lnTo>
                  <a:pt x="4964" y="85"/>
                </a:lnTo>
                <a:lnTo>
                  <a:pt x="4965" y="92"/>
                </a:lnTo>
                <a:lnTo>
                  <a:pt x="4966" y="99"/>
                </a:lnTo>
                <a:lnTo>
                  <a:pt x="4969" y="114"/>
                </a:lnTo>
                <a:lnTo>
                  <a:pt x="4975" y="128"/>
                </a:lnTo>
                <a:lnTo>
                  <a:pt x="4981" y="143"/>
                </a:lnTo>
                <a:lnTo>
                  <a:pt x="4985" y="131"/>
                </a:lnTo>
                <a:lnTo>
                  <a:pt x="4988" y="120"/>
                </a:lnTo>
                <a:lnTo>
                  <a:pt x="4990" y="108"/>
                </a:lnTo>
                <a:lnTo>
                  <a:pt x="4991" y="102"/>
                </a:lnTo>
                <a:lnTo>
                  <a:pt x="4991" y="97"/>
                </a:lnTo>
                <a:lnTo>
                  <a:pt x="4991" y="92"/>
                </a:lnTo>
                <a:lnTo>
                  <a:pt x="4991" y="86"/>
                </a:lnTo>
                <a:lnTo>
                  <a:pt x="4990" y="81"/>
                </a:lnTo>
                <a:lnTo>
                  <a:pt x="4989" y="76"/>
                </a:lnTo>
                <a:lnTo>
                  <a:pt x="4988" y="71"/>
                </a:lnTo>
                <a:lnTo>
                  <a:pt x="4986" y="67"/>
                </a:lnTo>
                <a:lnTo>
                  <a:pt x="4983" y="62"/>
                </a:lnTo>
                <a:lnTo>
                  <a:pt x="4980" y="58"/>
                </a:lnTo>
                <a:lnTo>
                  <a:pt x="4993" y="72"/>
                </a:lnTo>
                <a:lnTo>
                  <a:pt x="5000" y="81"/>
                </a:lnTo>
                <a:lnTo>
                  <a:pt x="5007" y="91"/>
                </a:lnTo>
                <a:lnTo>
                  <a:pt x="5014" y="102"/>
                </a:lnTo>
                <a:lnTo>
                  <a:pt x="5020" y="113"/>
                </a:lnTo>
                <a:lnTo>
                  <a:pt x="5023" y="120"/>
                </a:lnTo>
                <a:lnTo>
                  <a:pt x="5025" y="126"/>
                </a:lnTo>
                <a:lnTo>
                  <a:pt x="5028" y="132"/>
                </a:lnTo>
                <a:lnTo>
                  <a:pt x="5029" y="139"/>
                </a:lnTo>
                <a:lnTo>
                  <a:pt x="5030" y="124"/>
                </a:lnTo>
                <a:lnTo>
                  <a:pt x="5031" y="110"/>
                </a:lnTo>
                <a:lnTo>
                  <a:pt x="5034" y="86"/>
                </a:lnTo>
                <a:lnTo>
                  <a:pt x="5031" y="82"/>
                </a:lnTo>
                <a:lnTo>
                  <a:pt x="5034" y="85"/>
                </a:lnTo>
                <a:lnTo>
                  <a:pt x="5036" y="72"/>
                </a:lnTo>
                <a:lnTo>
                  <a:pt x="5042" y="80"/>
                </a:lnTo>
                <a:lnTo>
                  <a:pt x="5048" y="87"/>
                </a:lnTo>
                <a:lnTo>
                  <a:pt x="5053" y="95"/>
                </a:lnTo>
                <a:lnTo>
                  <a:pt x="5057" y="102"/>
                </a:lnTo>
                <a:lnTo>
                  <a:pt x="5061" y="109"/>
                </a:lnTo>
                <a:lnTo>
                  <a:pt x="5064" y="117"/>
                </a:lnTo>
                <a:lnTo>
                  <a:pt x="5069" y="131"/>
                </a:lnTo>
                <a:lnTo>
                  <a:pt x="5073" y="144"/>
                </a:lnTo>
                <a:lnTo>
                  <a:pt x="5075" y="157"/>
                </a:lnTo>
                <a:lnTo>
                  <a:pt x="5077" y="169"/>
                </a:lnTo>
                <a:lnTo>
                  <a:pt x="5077" y="180"/>
                </a:lnTo>
                <a:lnTo>
                  <a:pt x="5083" y="168"/>
                </a:lnTo>
                <a:lnTo>
                  <a:pt x="5087" y="155"/>
                </a:lnTo>
                <a:lnTo>
                  <a:pt x="5090" y="148"/>
                </a:lnTo>
                <a:lnTo>
                  <a:pt x="5092" y="142"/>
                </a:lnTo>
                <a:lnTo>
                  <a:pt x="5095" y="128"/>
                </a:lnTo>
                <a:lnTo>
                  <a:pt x="5096" y="115"/>
                </a:lnTo>
                <a:lnTo>
                  <a:pt x="5096" y="109"/>
                </a:lnTo>
                <a:lnTo>
                  <a:pt x="5096" y="103"/>
                </a:lnTo>
                <a:lnTo>
                  <a:pt x="5095" y="97"/>
                </a:lnTo>
                <a:lnTo>
                  <a:pt x="5093" y="92"/>
                </a:lnTo>
                <a:lnTo>
                  <a:pt x="5091" y="86"/>
                </a:lnTo>
                <a:lnTo>
                  <a:pt x="5087" y="82"/>
                </a:lnTo>
                <a:lnTo>
                  <a:pt x="5095" y="90"/>
                </a:lnTo>
                <a:lnTo>
                  <a:pt x="5103" y="101"/>
                </a:lnTo>
                <a:lnTo>
                  <a:pt x="5107" y="107"/>
                </a:lnTo>
                <a:lnTo>
                  <a:pt x="5111" y="114"/>
                </a:lnTo>
                <a:lnTo>
                  <a:pt x="5115" y="121"/>
                </a:lnTo>
                <a:lnTo>
                  <a:pt x="5119" y="128"/>
                </a:lnTo>
                <a:lnTo>
                  <a:pt x="5124" y="113"/>
                </a:lnTo>
                <a:lnTo>
                  <a:pt x="5125" y="105"/>
                </a:lnTo>
                <a:lnTo>
                  <a:pt x="5126" y="97"/>
                </a:lnTo>
                <a:lnTo>
                  <a:pt x="5127" y="89"/>
                </a:lnTo>
                <a:lnTo>
                  <a:pt x="5127" y="81"/>
                </a:lnTo>
                <a:lnTo>
                  <a:pt x="5126" y="74"/>
                </a:lnTo>
                <a:lnTo>
                  <a:pt x="5125" y="67"/>
                </a:lnTo>
                <a:lnTo>
                  <a:pt x="5121" y="62"/>
                </a:lnTo>
                <a:lnTo>
                  <a:pt x="5117" y="58"/>
                </a:lnTo>
                <a:lnTo>
                  <a:pt x="5124" y="63"/>
                </a:lnTo>
                <a:lnTo>
                  <a:pt x="5121" y="56"/>
                </a:lnTo>
                <a:lnTo>
                  <a:pt x="5117" y="49"/>
                </a:lnTo>
                <a:lnTo>
                  <a:pt x="5114" y="46"/>
                </a:lnTo>
                <a:lnTo>
                  <a:pt x="5112" y="43"/>
                </a:lnTo>
                <a:lnTo>
                  <a:pt x="5109" y="40"/>
                </a:lnTo>
                <a:lnTo>
                  <a:pt x="5106" y="37"/>
                </a:lnTo>
                <a:lnTo>
                  <a:pt x="5111" y="41"/>
                </a:lnTo>
                <a:lnTo>
                  <a:pt x="5122" y="52"/>
                </a:lnTo>
                <a:lnTo>
                  <a:pt x="5130" y="59"/>
                </a:lnTo>
                <a:lnTo>
                  <a:pt x="5134" y="64"/>
                </a:lnTo>
                <a:lnTo>
                  <a:pt x="5138" y="68"/>
                </a:lnTo>
                <a:lnTo>
                  <a:pt x="5146" y="79"/>
                </a:lnTo>
                <a:lnTo>
                  <a:pt x="5154" y="90"/>
                </a:lnTo>
                <a:lnTo>
                  <a:pt x="5164" y="101"/>
                </a:lnTo>
                <a:lnTo>
                  <a:pt x="5167" y="91"/>
                </a:lnTo>
                <a:lnTo>
                  <a:pt x="5171" y="80"/>
                </a:lnTo>
                <a:lnTo>
                  <a:pt x="5175" y="70"/>
                </a:lnTo>
                <a:lnTo>
                  <a:pt x="5180" y="61"/>
                </a:lnTo>
                <a:lnTo>
                  <a:pt x="5190" y="44"/>
                </a:lnTo>
                <a:lnTo>
                  <a:pt x="5201" y="29"/>
                </a:lnTo>
                <a:lnTo>
                  <a:pt x="5211" y="17"/>
                </a:lnTo>
                <a:lnTo>
                  <a:pt x="5219" y="8"/>
                </a:lnTo>
                <a:lnTo>
                  <a:pt x="5226" y="0"/>
                </a:lnTo>
                <a:lnTo>
                  <a:pt x="5222" y="5"/>
                </a:lnTo>
                <a:lnTo>
                  <a:pt x="5218" y="11"/>
                </a:lnTo>
                <a:lnTo>
                  <a:pt x="5215" y="16"/>
                </a:lnTo>
                <a:lnTo>
                  <a:pt x="5212" y="22"/>
                </a:lnTo>
                <a:lnTo>
                  <a:pt x="5210" y="28"/>
                </a:lnTo>
                <a:lnTo>
                  <a:pt x="5208" y="35"/>
                </a:lnTo>
                <a:lnTo>
                  <a:pt x="5207" y="41"/>
                </a:lnTo>
                <a:lnTo>
                  <a:pt x="5206" y="48"/>
                </a:lnTo>
                <a:lnTo>
                  <a:pt x="5205" y="55"/>
                </a:lnTo>
                <a:lnTo>
                  <a:pt x="5205" y="62"/>
                </a:lnTo>
                <a:lnTo>
                  <a:pt x="5206" y="69"/>
                </a:lnTo>
                <a:lnTo>
                  <a:pt x="5206" y="77"/>
                </a:lnTo>
                <a:lnTo>
                  <a:pt x="5208" y="91"/>
                </a:lnTo>
                <a:lnTo>
                  <a:pt x="5212" y="106"/>
                </a:lnTo>
                <a:lnTo>
                  <a:pt x="5220" y="88"/>
                </a:lnTo>
                <a:lnTo>
                  <a:pt x="5226" y="78"/>
                </a:lnTo>
                <a:lnTo>
                  <a:pt x="5232" y="68"/>
                </a:lnTo>
                <a:lnTo>
                  <a:pt x="5239" y="57"/>
                </a:lnTo>
                <a:lnTo>
                  <a:pt x="5246" y="46"/>
                </a:lnTo>
                <a:lnTo>
                  <a:pt x="5255" y="34"/>
                </a:lnTo>
                <a:lnTo>
                  <a:pt x="5265" y="21"/>
                </a:lnTo>
                <a:lnTo>
                  <a:pt x="5259" y="29"/>
                </a:lnTo>
                <a:lnTo>
                  <a:pt x="5252" y="39"/>
                </a:lnTo>
                <a:lnTo>
                  <a:pt x="5245" y="53"/>
                </a:lnTo>
                <a:lnTo>
                  <a:pt x="5242" y="60"/>
                </a:lnTo>
                <a:lnTo>
                  <a:pt x="5238" y="68"/>
                </a:lnTo>
                <a:lnTo>
                  <a:pt x="5235" y="77"/>
                </a:lnTo>
                <a:lnTo>
                  <a:pt x="5233" y="86"/>
                </a:lnTo>
                <a:lnTo>
                  <a:pt x="5231" y="95"/>
                </a:lnTo>
                <a:lnTo>
                  <a:pt x="5230" y="104"/>
                </a:lnTo>
                <a:lnTo>
                  <a:pt x="5230" y="113"/>
                </a:lnTo>
                <a:lnTo>
                  <a:pt x="5231" y="123"/>
                </a:lnTo>
                <a:lnTo>
                  <a:pt x="5234" y="132"/>
                </a:lnTo>
                <a:lnTo>
                  <a:pt x="5235" y="137"/>
                </a:lnTo>
                <a:lnTo>
                  <a:pt x="5237" y="142"/>
                </a:lnTo>
                <a:lnTo>
                  <a:pt x="5242" y="131"/>
                </a:lnTo>
                <a:lnTo>
                  <a:pt x="5244" y="126"/>
                </a:lnTo>
                <a:lnTo>
                  <a:pt x="5247" y="120"/>
                </a:lnTo>
                <a:lnTo>
                  <a:pt x="5251" y="115"/>
                </a:lnTo>
                <a:lnTo>
                  <a:pt x="5254" y="110"/>
                </a:lnTo>
                <a:lnTo>
                  <a:pt x="5259" y="105"/>
                </a:lnTo>
                <a:lnTo>
                  <a:pt x="5263" y="101"/>
                </a:lnTo>
                <a:lnTo>
                  <a:pt x="5262" y="106"/>
                </a:lnTo>
                <a:lnTo>
                  <a:pt x="5262" y="122"/>
                </a:lnTo>
                <a:lnTo>
                  <a:pt x="5261" y="131"/>
                </a:lnTo>
                <a:lnTo>
                  <a:pt x="5262" y="142"/>
                </a:lnTo>
                <a:lnTo>
                  <a:pt x="5263" y="154"/>
                </a:lnTo>
                <a:lnTo>
                  <a:pt x="5265" y="166"/>
                </a:lnTo>
                <a:lnTo>
                  <a:pt x="5264" y="160"/>
                </a:lnTo>
                <a:lnTo>
                  <a:pt x="5264" y="154"/>
                </a:lnTo>
                <a:lnTo>
                  <a:pt x="5264" y="148"/>
                </a:lnTo>
                <a:lnTo>
                  <a:pt x="5265" y="141"/>
                </a:lnTo>
                <a:lnTo>
                  <a:pt x="5266" y="134"/>
                </a:lnTo>
                <a:lnTo>
                  <a:pt x="5268" y="126"/>
                </a:lnTo>
                <a:lnTo>
                  <a:pt x="5271" y="118"/>
                </a:lnTo>
                <a:lnTo>
                  <a:pt x="5274" y="110"/>
                </a:lnTo>
                <a:lnTo>
                  <a:pt x="5278" y="100"/>
                </a:lnTo>
                <a:lnTo>
                  <a:pt x="5282" y="91"/>
                </a:lnTo>
                <a:lnTo>
                  <a:pt x="5288" y="81"/>
                </a:lnTo>
                <a:lnTo>
                  <a:pt x="5294" y="70"/>
                </a:lnTo>
                <a:lnTo>
                  <a:pt x="5298" y="64"/>
                </a:lnTo>
                <a:lnTo>
                  <a:pt x="5301" y="59"/>
                </a:lnTo>
                <a:lnTo>
                  <a:pt x="5309" y="47"/>
                </a:lnTo>
                <a:lnTo>
                  <a:pt x="5328" y="21"/>
                </a:lnTo>
                <a:lnTo>
                  <a:pt x="5322" y="30"/>
                </a:lnTo>
                <a:lnTo>
                  <a:pt x="5314" y="42"/>
                </a:lnTo>
                <a:lnTo>
                  <a:pt x="5306" y="58"/>
                </a:lnTo>
                <a:lnTo>
                  <a:pt x="5302" y="67"/>
                </a:lnTo>
                <a:lnTo>
                  <a:pt x="5299" y="76"/>
                </a:lnTo>
                <a:lnTo>
                  <a:pt x="5296" y="86"/>
                </a:lnTo>
                <a:lnTo>
                  <a:pt x="5295" y="97"/>
                </a:lnTo>
                <a:lnTo>
                  <a:pt x="5294" y="107"/>
                </a:lnTo>
                <a:lnTo>
                  <a:pt x="5294" y="112"/>
                </a:lnTo>
                <a:lnTo>
                  <a:pt x="5294" y="118"/>
                </a:lnTo>
                <a:lnTo>
                  <a:pt x="5295" y="123"/>
                </a:lnTo>
                <a:lnTo>
                  <a:pt x="5296" y="128"/>
                </a:lnTo>
                <a:lnTo>
                  <a:pt x="5298" y="133"/>
                </a:lnTo>
                <a:lnTo>
                  <a:pt x="5299" y="139"/>
                </a:lnTo>
                <a:lnTo>
                  <a:pt x="5302" y="144"/>
                </a:lnTo>
                <a:lnTo>
                  <a:pt x="5305" y="149"/>
                </a:lnTo>
                <a:lnTo>
                  <a:pt x="5308" y="154"/>
                </a:lnTo>
                <a:lnTo>
                  <a:pt x="5312" y="159"/>
                </a:lnTo>
                <a:lnTo>
                  <a:pt x="5315" y="149"/>
                </a:lnTo>
                <a:lnTo>
                  <a:pt x="5318" y="138"/>
                </a:lnTo>
                <a:lnTo>
                  <a:pt x="5321" y="127"/>
                </a:lnTo>
                <a:lnTo>
                  <a:pt x="5322" y="117"/>
                </a:lnTo>
                <a:lnTo>
                  <a:pt x="5322" y="106"/>
                </a:lnTo>
                <a:lnTo>
                  <a:pt x="5322" y="102"/>
                </a:lnTo>
                <a:lnTo>
                  <a:pt x="5321" y="97"/>
                </a:lnTo>
                <a:lnTo>
                  <a:pt x="5320" y="92"/>
                </a:lnTo>
                <a:lnTo>
                  <a:pt x="5318" y="88"/>
                </a:lnTo>
                <a:lnTo>
                  <a:pt x="5316" y="84"/>
                </a:lnTo>
                <a:lnTo>
                  <a:pt x="5314" y="80"/>
                </a:lnTo>
                <a:lnTo>
                  <a:pt x="5324" y="92"/>
                </a:lnTo>
                <a:lnTo>
                  <a:pt x="5330" y="101"/>
                </a:lnTo>
                <a:lnTo>
                  <a:pt x="5336" y="110"/>
                </a:lnTo>
                <a:lnTo>
                  <a:pt x="5336" y="102"/>
                </a:lnTo>
                <a:lnTo>
                  <a:pt x="5335" y="98"/>
                </a:lnTo>
                <a:lnTo>
                  <a:pt x="5334" y="94"/>
                </a:lnTo>
                <a:lnTo>
                  <a:pt x="5333" y="90"/>
                </a:lnTo>
                <a:lnTo>
                  <a:pt x="5332" y="87"/>
                </a:lnTo>
                <a:lnTo>
                  <a:pt x="5330" y="83"/>
                </a:lnTo>
                <a:lnTo>
                  <a:pt x="5328" y="80"/>
                </a:lnTo>
                <a:lnTo>
                  <a:pt x="5339" y="94"/>
                </a:lnTo>
                <a:lnTo>
                  <a:pt x="5346" y="104"/>
                </a:lnTo>
                <a:lnTo>
                  <a:pt x="5353" y="114"/>
                </a:lnTo>
                <a:lnTo>
                  <a:pt x="5355" y="105"/>
                </a:lnTo>
                <a:lnTo>
                  <a:pt x="5358" y="95"/>
                </a:lnTo>
                <a:lnTo>
                  <a:pt x="5362" y="86"/>
                </a:lnTo>
                <a:lnTo>
                  <a:pt x="5367" y="75"/>
                </a:lnTo>
                <a:lnTo>
                  <a:pt x="5373" y="65"/>
                </a:lnTo>
                <a:lnTo>
                  <a:pt x="5381" y="54"/>
                </a:lnTo>
                <a:lnTo>
                  <a:pt x="5390" y="43"/>
                </a:lnTo>
                <a:lnTo>
                  <a:pt x="5400" y="31"/>
                </a:lnTo>
                <a:lnTo>
                  <a:pt x="5399" y="35"/>
                </a:lnTo>
                <a:lnTo>
                  <a:pt x="5397" y="41"/>
                </a:lnTo>
                <a:lnTo>
                  <a:pt x="5396" y="48"/>
                </a:lnTo>
                <a:lnTo>
                  <a:pt x="5394" y="56"/>
                </a:lnTo>
                <a:lnTo>
                  <a:pt x="5393" y="66"/>
                </a:lnTo>
                <a:lnTo>
                  <a:pt x="5392" y="77"/>
                </a:lnTo>
                <a:lnTo>
                  <a:pt x="5392" y="89"/>
                </a:lnTo>
                <a:lnTo>
                  <a:pt x="5397" y="96"/>
                </a:lnTo>
                <a:lnTo>
                  <a:pt x="5403" y="104"/>
                </a:lnTo>
                <a:lnTo>
                  <a:pt x="5409" y="113"/>
                </a:lnTo>
                <a:lnTo>
                  <a:pt x="5415" y="123"/>
                </a:lnTo>
                <a:lnTo>
                  <a:pt x="5417" y="128"/>
                </a:lnTo>
                <a:lnTo>
                  <a:pt x="5419" y="134"/>
                </a:lnTo>
                <a:lnTo>
                  <a:pt x="5423" y="145"/>
                </a:lnTo>
                <a:lnTo>
                  <a:pt x="5425" y="151"/>
                </a:lnTo>
                <a:lnTo>
                  <a:pt x="5426" y="157"/>
                </a:lnTo>
                <a:lnTo>
                  <a:pt x="5427" y="169"/>
                </a:lnTo>
                <a:lnTo>
                  <a:pt x="5431" y="157"/>
                </a:lnTo>
                <a:lnTo>
                  <a:pt x="5435" y="146"/>
                </a:lnTo>
                <a:lnTo>
                  <a:pt x="5438" y="134"/>
                </a:lnTo>
                <a:lnTo>
                  <a:pt x="5440" y="122"/>
                </a:lnTo>
                <a:lnTo>
                  <a:pt x="5440" y="111"/>
                </a:lnTo>
                <a:lnTo>
                  <a:pt x="5440" y="105"/>
                </a:lnTo>
                <a:lnTo>
                  <a:pt x="5440" y="100"/>
                </a:lnTo>
                <a:lnTo>
                  <a:pt x="5438" y="95"/>
                </a:lnTo>
                <a:lnTo>
                  <a:pt x="5437" y="90"/>
                </a:lnTo>
                <a:lnTo>
                  <a:pt x="5435" y="86"/>
                </a:lnTo>
                <a:lnTo>
                  <a:pt x="5432" y="82"/>
                </a:lnTo>
                <a:lnTo>
                  <a:pt x="5437" y="88"/>
                </a:lnTo>
                <a:lnTo>
                  <a:pt x="5444" y="96"/>
                </a:lnTo>
                <a:lnTo>
                  <a:pt x="5448" y="101"/>
                </a:lnTo>
                <a:lnTo>
                  <a:pt x="5451" y="106"/>
                </a:lnTo>
                <a:lnTo>
                  <a:pt x="5458" y="117"/>
                </a:lnTo>
                <a:lnTo>
                  <a:pt x="5460" y="111"/>
                </a:lnTo>
                <a:lnTo>
                  <a:pt x="5462" y="104"/>
                </a:lnTo>
                <a:lnTo>
                  <a:pt x="5466" y="91"/>
                </a:lnTo>
                <a:lnTo>
                  <a:pt x="5466" y="84"/>
                </a:lnTo>
                <a:lnTo>
                  <a:pt x="5467" y="77"/>
                </a:lnTo>
                <a:lnTo>
                  <a:pt x="5467" y="70"/>
                </a:lnTo>
                <a:lnTo>
                  <a:pt x="5467" y="63"/>
                </a:lnTo>
                <a:lnTo>
                  <a:pt x="5466" y="55"/>
                </a:lnTo>
                <a:lnTo>
                  <a:pt x="5464" y="48"/>
                </a:lnTo>
                <a:lnTo>
                  <a:pt x="5462" y="41"/>
                </a:lnTo>
                <a:lnTo>
                  <a:pt x="5459" y="34"/>
                </a:lnTo>
                <a:lnTo>
                  <a:pt x="5456" y="27"/>
                </a:lnTo>
                <a:lnTo>
                  <a:pt x="5452" y="19"/>
                </a:lnTo>
                <a:lnTo>
                  <a:pt x="5447" y="12"/>
                </a:lnTo>
                <a:lnTo>
                  <a:pt x="5442" y="5"/>
                </a:lnTo>
                <a:lnTo>
                  <a:pt x="5446" y="11"/>
                </a:lnTo>
                <a:lnTo>
                  <a:pt x="5451" y="18"/>
                </a:lnTo>
                <a:lnTo>
                  <a:pt x="5457" y="27"/>
                </a:lnTo>
                <a:lnTo>
                  <a:pt x="5463" y="38"/>
                </a:lnTo>
                <a:lnTo>
                  <a:pt x="5466" y="44"/>
                </a:lnTo>
                <a:lnTo>
                  <a:pt x="5469" y="51"/>
                </a:lnTo>
                <a:lnTo>
                  <a:pt x="5475" y="67"/>
                </a:lnTo>
                <a:lnTo>
                  <a:pt x="5480" y="84"/>
                </a:lnTo>
                <a:lnTo>
                  <a:pt x="5488" y="70"/>
                </a:lnTo>
                <a:lnTo>
                  <a:pt x="5498" y="54"/>
                </a:lnTo>
                <a:lnTo>
                  <a:pt x="5509" y="38"/>
                </a:lnTo>
                <a:lnTo>
                  <a:pt x="5522" y="21"/>
                </a:lnTo>
                <a:lnTo>
                  <a:pt x="5516" y="30"/>
                </a:lnTo>
                <a:lnTo>
                  <a:pt x="5508" y="43"/>
                </a:lnTo>
                <a:lnTo>
                  <a:pt x="5504" y="50"/>
                </a:lnTo>
                <a:lnTo>
                  <a:pt x="5500" y="59"/>
                </a:lnTo>
                <a:lnTo>
                  <a:pt x="5496" y="68"/>
                </a:lnTo>
                <a:lnTo>
                  <a:pt x="5493" y="78"/>
                </a:lnTo>
                <a:lnTo>
                  <a:pt x="5500" y="69"/>
                </a:lnTo>
                <a:lnTo>
                  <a:pt x="5507" y="61"/>
                </a:lnTo>
                <a:lnTo>
                  <a:pt x="5515" y="53"/>
                </a:lnTo>
                <a:lnTo>
                  <a:pt x="5525" y="44"/>
                </a:lnTo>
                <a:lnTo>
                  <a:pt x="5527" y="55"/>
                </a:lnTo>
                <a:lnTo>
                  <a:pt x="5529" y="66"/>
                </a:lnTo>
                <a:lnTo>
                  <a:pt x="5532" y="82"/>
                </a:lnTo>
                <a:lnTo>
                  <a:pt x="5535" y="99"/>
                </a:lnTo>
                <a:lnTo>
                  <a:pt x="5537" y="119"/>
                </a:lnTo>
                <a:lnTo>
                  <a:pt x="5537" y="129"/>
                </a:lnTo>
                <a:lnTo>
                  <a:pt x="5538" y="139"/>
                </a:lnTo>
                <a:lnTo>
                  <a:pt x="5538" y="149"/>
                </a:lnTo>
                <a:lnTo>
                  <a:pt x="5537" y="159"/>
                </a:lnTo>
                <a:lnTo>
                  <a:pt x="5539" y="155"/>
                </a:lnTo>
                <a:lnTo>
                  <a:pt x="5539" y="150"/>
                </a:lnTo>
                <a:lnTo>
                  <a:pt x="5539" y="145"/>
                </a:lnTo>
                <a:lnTo>
                  <a:pt x="5540" y="140"/>
                </a:lnTo>
                <a:lnTo>
                  <a:pt x="5541" y="135"/>
                </a:lnTo>
                <a:lnTo>
                  <a:pt x="5544" y="125"/>
                </a:lnTo>
                <a:lnTo>
                  <a:pt x="5547" y="115"/>
                </a:lnTo>
                <a:lnTo>
                  <a:pt x="5548" y="110"/>
                </a:lnTo>
                <a:lnTo>
                  <a:pt x="5547" y="106"/>
                </a:lnTo>
                <a:lnTo>
                  <a:pt x="5546" y="97"/>
                </a:lnTo>
                <a:lnTo>
                  <a:pt x="5545" y="93"/>
                </a:lnTo>
                <a:lnTo>
                  <a:pt x="5543" y="89"/>
                </a:lnTo>
                <a:lnTo>
                  <a:pt x="5541" y="85"/>
                </a:lnTo>
                <a:lnTo>
                  <a:pt x="5539" y="82"/>
                </a:lnTo>
                <a:lnTo>
                  <a:pt x="5546" y="90"/>
                </a:lnTo>
                <a:lnTo>
                  <a:pt x="5550" y="95"/>
                </a:lnTo>
                <a:lnTo>
                  <a:pt x="5555" y="101"/>
                </a:lnTo>
                <a:lnTo>
                  <a:pt x="5558" y="96"/>
                </a:lnTo>
                <a:lnTo>
                  <a:pt x="5562" y="90"/>
                </a:lnTo>
                <a:lnTo>
                  <a:pt x="5570" y="80"/>
                </a:lnTo>
                <a:lnTo>
                  <a:pt x="5579" y="70"/>
                </a:lnTo>
                <a:lnTo>
                  <a:pt x="5587" y="61"/>
                </a:lnTo>
                <a:lnTo>
                  <a:pt x="5603" y="47"/>
                </a:lnTo>
                <a:lnTo>
                  <a:pt x="5616" y="37"/>
                </a:lnTo>
                <a:lnTo>
                  <a:pt x="5613" y="40"/>
                </a:lnTo>
                <a:lnTo>
                  <a:pt x="5610" y="42"/>
                </a:lnTo>
                <a:lnTo>
                  <a:pt x="5606" y="47"/>
                </a:lnTo>
                <a:lnTo>
                  <a:pt x="5602" y="53"/>
                </a:lnTo>
                <a:lnTo>
                  <a:pt x="5600" y="59"/>
                </a:lnTo>
                <a:lnTo>
                  <a:pt x="5598" y="65"/>
                </a:lnTo>
                <a:lnTo>
                  <a:pt x="5596" y="72"/>
                </a:lnTo>
                <a:lnTo>
                  <a:pt x="5596" y="78"/>
                </a:lnTo>
                <a:lnTo>
                  <a:pt x="5596" y="85"/>
                </a:lnTo>
                <a:lnTo>
                  <a:pt x="5597" y="92"/>
                </a:lnTo>
                <a:lnTo>
                  <a:pt x="5598" y="99"/>
                </a:lnTo>
                <a:lnTo>
                  <a:pt x="5602" y="114"/>
                </a:lnTo>
                <a:lnTo>
                  <a:pt x="5607" y="128"/>
                </a:lnTo>
                <a:lnTo>
                  <a:pt x="5613" y="143"/>
                </a:lnTo>
                <a:lnTo>
                  <a:pt x="5617" y="131"/>
                </a:lnTo>
                <a:lnTo>
                  <a:pt x="5620" y="120"/>
                </a:lnTo>
                <a:lnTo>
                  <a:pt x="5622" y="108"/>
                </a:lnTo>
                <a:lnTo>
                  <a:pt x="5623" y="102"/>
                </a:lnTo>
                <a:lnTo>
                  <a:pt x="5623" y="97"/>
                </a:lnTo>
                <a:lnTo>
                  <a:pt x="5623" y="92"/>
                </a:lnTo>
                <a:lnTo>
                  <a:pt x="5623" y="86"/>
                </a:lnTo>
                <a:lnTo>
                  <a:pt x="5622" y="81"/>
                </a:lnTo>
                <a:lnTo>
                  <a:pt x="5621" y="76"/>
                </a:lnTo>
                <a:lnTo>
                  <a:pt x="5620" y="71"/>
                </a:lnTo>
                <a:lnTo>
                  <a:pt x="5618" y="67"/>
                </a:lnTo>
                <a:lnTo>
                  <a:pt x="5615" y="62"/>
                </a:lnTo>
                <a:lnTo>
                  <a:pt x="5612" y="58"/>
                </a:lnTo>
                <a:lnTo>
                  <a:pt x="5620" y="67"/>
                </a:lnTo>
                <a:lnTo>
                  <a:pt x="5629" y="78"/>
                </a:lnTo>
                <a:lnTo>
                  <a:pt x="5639" y="91"/>
                </a:lnTo>
                <a:lnTo>
                  <a:pt x="5648" y="106"/>
                </a:lnTo>
                <a:lnTo>
                  <a:pt x="5657" y="94"/>
                </a:lnTo>
                <a:lnTo>
                  <a:pt x="5661" y="89"/>
                </a:lnTo>
                <a:lnTo>
                  <a:pt x="5665" y="84"/>
                </a:lnTo>
                <a:lnTo>
                  <a:pt x="5663" y="82"/>
                </a:lnTo>
                <a:lnTo>
                  <a:pt x="5665" y="84"/>
                </a:lnTo>
                <a:lnTo>
                  <a:pt x="5667" y="82"/>
                </a:lnTo>
                <a:lnTo>
                  <a:pt x="5666" y="84"/>
                </a:lnTo>
                <a:lnTo>
                  <a:pt x="5674" y="94"/>
                </a:lnTo>
                <a:lnTo>
                  <a:pt x="5682" y="106"/>
                </a:lnTo>
                <a:lnTo>
                  <a:pt x="5692" y="91"/>
                </a:lnTo>
                <a:lnTo>
                  <a:pt x="5701" y="78"/>
                </a:lnTo>
                <a:lnTo>
                  <a:pt x="5710" y="67"/>
                </a:lnTo>
                <a:lnTo>
                  <a:pt x="5718" y="58"/>
                </a:lnTo>
                <a:lnTo>
                  <a:pt x="5715" y="62"/>
                </a:lnTo>
                <a:lnTo>
                  <a:pt x="5713" y="67"/>
                </a:lnTo>
                <a:lnTo>
                  <a:pt x="5711" y="71"/>
                </a:lnTo>
                <a:lnTo>
                  <a:pt x="5710" y="76"/>
                </a:lnTo>
                <a:lnTo>
                  <a:pt x="5708" y="81"/>
                </a:lnTo>
                <a:lnTo>
                  <a:pt x="5708" y="86"/>
                </a:lnTo>
                <a:lnTo>
                  <a:pt x="5707" y="92"/>
                </a:lnTo>
                <a:lnTo>
                  <a:pt x="5708" y="97"/>
                </a:lnTo>
                <a:lnTo>
                  <a:pt x="5709" y="108"/>
                </a:lnTo>
                <a:lnTo>
                  <a:pt x="5711" y="120"/>
                </a:lnTo>
                <a:lnTo>
                  <a:pt x="5714" y="131"/>
                </a:lnTo>
                <a:lnTo>
                  <a:pt x="5717" y="143"/>
                </a:lnTo>
                <a:lnTo>
                  <a:pt x="5724" y="128"/>
                </a:lnTo>
                <a:lnTo>
                  <a:pt x="5727" y="121"/>
                </a:lnTo>
                <a:lnTo>
                  <a:pt x="5729" y="114"/>
                </a:lnTo>
                <a:lnTo>
                  <a:pt x="5733" y="99"/>
                </a:lnTo>
                <a:lnTo>
                  <a:pt x="5734" y="92"/>
                </a:lnTo>
                <a:lnTo>
                  <a:pt x="5735" y="85"/>
                </a:lnTo>
                <a:lnTo>
                  <a:pt x="5735" y="78"/>
                </a:lnTo>
                <a:lnTo>
                  <a:pt x="5734" y="72"/>
                </a:lnTo>
                <a:lnTo>
                  <a:pt x="5733" y="65"/>
                </a:lnTo>
                <a:lnTo>
                  <a:pt x="5731" y="59"/>
                </a:lnTo>
                <a:lnTo>
                  <a:pt x="5728" y="53"/>
                </a:lnTo>
                <a:lnTo>
                  <a:pt x="5725" y="47"/>
                </a:lnTo>
                <a:lnTo>
                  <a:pt x="5720" y="42"/>
                </a:lnTo>
                <a:lnTo>
                  <a:pt x="5715" y="37"/>
                </a:lnTo>
                <a:lnTo>
                  <a:pt x="5720" y="41"/>
                </a:lnTo>
                <a:lnTo>
                  <a:pt x="5726" y="45"/>
                </a:lnTo>
                <a:lnTo>
                  <a:pt x="5732" y="51"/>
                </a:lnTo>
                <a:lnTo>
                  <a:pt x="5739" y="57"/>
                </a:lnTo>
                <a:lnTo>
                  <a:pt x="5746" y="64"/>
                </a:lnTo>
                <a:lnTo>
                  <a:pt x="5754" y="72"/>
                </a:lnTo>
                <a:lnTo>
                  <a:pt x="5761" y="81"/>
                </a:lnTo>
                <a:lnTo>
                  <a:pt x="5768" y="90"/>
                </a:lnTo>
                <a:lnTo>
                  <a:pt x="5768" y="383"/>
                </a:lnTo>
                <a:lnTo>
                  <a:pt x="5047" y="383"/>
                </a:lnTo>
                <a:lnTo>
                  <a:pt x="4326" y="383"/>
                </a:lnTo>
                <a:lnTo>
                  <a:pt x="3605" y="383"/>
                </a:lnTo>
                <a:lnTo>
                  <a:pt x="2884" y="383"/>
                </a:lnTo>
                <a:lnTo>
                  <a:pt x="2163" y="383"/>
                </a:lnTo>
                <a:lnTo>
                  <a:pt x="1442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9"/>
                </a:lnTo>
                <a:lnTo>
                  <a:pt x="6" y="66"/>
                </a:lnTo>
                <a:lnTo>
                  <a:pt x="13" y="73"/>
                </a:lnTo>
                <a:lnTo>
                  <a:pt x="19" y="82"/>
                </a:lnTo>
                <a:lnTo>
                  <a:pt x="25" y="90"/>
                </a:lnTo>
                <a:lnTo>
                  <a:pt x="34" y="101"/>
                </a:lnTo>
                <a:lnTo>
                  <a:pt x="38" y="91"/>
                </a:lnTo>
                <a:lnTo>
                  <a:pt x="41" y="80"/>
                </a:lnTo>
                <a:lnTo>
                  <a:pt x="46" y="70"/>
                </a:lnTo>
                <a:lnTo>
                  <a:pt x="51" y="61"/>
                </a:lnTo>
                <a:lnTo>
                  <a:pt x="61" y="44"/>
                </a:lnTo>
                <a:lnTo>
                  <a:pt x="71" y="29"/>
                </a:lnTo>
                <a:lnTo>
                  <a:pt x="81" y="17"/>
                </a:lnTo>
                <a:lnTo>
                  <a:pt x="89" y="8"/>
                </a:lnTo>
                <a:lnTo>
                  <a:pt x="97" y="0"/>
                </a:lnTo>
                <a:lnTo>
                  <a:pt x="92" y="5"/>
                </a:lnTo>
                <a:lnTo>
                  <a:pt x="88" y="11"/>
                </a:lnTo>
                <a:lnTo>
                  <a:pt x="85" y="16"/>
                </a:lnTo>
                <a:lnTo>
                  <a:pt x="82" y="22"/>
                </a:lnTo>
                <a:lnTo>
                  <a:pt x="80" y="28"/>
                </a:lnTo>
                <a:lnTo>
                  <a:pt x="78" y="35"/>
                </a:lnTo>
                <a:lnTo>
                  <a:pt x="77" y="41"/>
                </a:lnTo>
                <a:lnTo>
                  <a:pt x="76" y="48"/>
                </a:lnTo>
                <a:lnTo>
                  <a:pt x="76" y="55"/>
                </a:lnTo>
                <a:lnTo>
                  <a:pt x="76" y="62"/>
                </a:lnTo>
                <a:lnTo>
                  <a:pt x="76" y="69"/>
                </a:lnTo>
                <a:lnTo>
                  <a:pt x="77" y="77"/>
                </a:lnTo>
                <a:lnTo>
                  <a:pt x="79" y="91"/>
                </a:lnTo>
                <a:lnTo>
                  <a:pt x="82" y="106"/>
                </a:lnTo>
                <a:lnTo>
                  <a:pt x="91" y="88"/>
                </a:lnTo>
                <a:lnTo>
                  <a:pt x="96" y="78"/>
                </a:lnTo>
                <a:lnTo>
                  <a:pt x="102" y="68"/>
                </a:lnTo>
                <a:lnTo>
                  <a:pt x="109" y="57"/>
                </a:lnTo>
                <a:lnTo>
                  <a:pt x="117" y="46"/>
                </a:lnTo>
                <a:lnTo>
                  <a:pt x="126" y="34"/>
                </a:lnTo>
                <a:lnTo>
                  <a:pt x="135" y="21"/>
                </a:lnTo>
                <a:lnTo>
                  <a:pt x="130" y="29"/>
                </a:lnTo>
                <a:lnTo>
                  <a:pt x="123" y="39"/>
                </a:lnTo>
                <a:lnTo>
                  <a:pt x="116" y="53"/>
                </a:lnTo>
                <a:lnTo>
                  <a:pt x="112" y="60"/>
                </a:lnTo>
                <a:lnTo>
                  <a:pt x="109" y="68"/>
                </a:lnTo>
                <a:lnTo>
                  <a:pt x="106" y="77"/>
                </a:lnTo>
                <a:lnTo>
                  <a:pt x="103" y="86"/>
                </a:lnTo>
                <a:lnTo>
                  <a:pt x="102" y="95"/>
                </a:lnTo>
                <a:lnTo>
                  <a:pt x="101" y="104"/>
                </a:lnTo>
                <a:lnTo>
                  <a:pt x="101" y="113"/>
                </a:lnTo>
                <a:lnTo>
                  <a:pt x="102" y="123"/>
                </a:lnTo>
                <a:lnTo>
                  <a:pt x="104" y="132"/>
                </a:lnTo>
                <a:lnTo>
                  <a:pt x="106" y="137"/>
                </a:lnTo>
                <a:lnTo>
                  <a:pt x="108" y="142"/>
                </a:lnTo>
                <a:lnTo>
                  <a:pt x="112" y="131"/>
                </a:lnTo>
                <a:lnTo>
                  <a:pt x="115" y="126"/>
                </a:lnTo>
                <a:lnTo>
                  <a:pt x="118" y="120"/>
                </a:lnTo>
                <a:lnTo>
                  <a:pt x="121" y="115"/>
                </a:lnTo>
                <a:lnTo>
                  <a:pt x="125" y="110"/>
                </a:lnTo>
                <a:lnTo>
                  <a:pt x="129" y="105"/>
                </a:lnTo>
                <a:lnTo>
                  <a:pt x="134" y="101"/>
                </a:lnTo>
                <a:lnTo>
                  <a:pt x="133" y="106"/>
                </a:lnTo>
                <a:lnTo>
                  <a:pt x="132" y="122"/>
                </a:lnTo>
                <a:lnTo>
                  <a:pt x="132" y="131"/>
                </a:lnTo>
                <a:lnTo>
                  <a:pt x="132" y="142"/>
                </a:lnTo>
                <a:lnTo>
                  <a:pt x="133" y="154"/>
                </a:lnTo>
                <a:lnTo>
                  <a:pt x="135" y="166"/>
                </a:lnTo>
                <a:lnTo>
                  <a:pt x="135" y="160"/>
                </a:lnTo>
                <a:lnTo>
                  <a:pt x="135" y="154"/>
                </a:lnTo>
                <a:lnTo>
                  <a:pt x="135" y="148"/>
                </a:lnTo>
                <a:lnTo>
                  <a:pt x="135" y="141"/>
                </a:lnTo>
                <a:lnTo>
                  <a:pt x="137" y="134"/>
                </a:lnTo>
                <a:lnTo>
                  <a:pt x="139" y="126"/>
                </a:lnTo>
                <a:lnTo>
                  <a:pt x="141" y="118"/>
                </a:lnTo>
                <a:lnTo>
                  <a:pt x="144" y="110"/>
                </a:lnTo>
                <a:lnTo>
                  <a:pt x="148" y="100"/>
                </a:lnTo>
                <a:lnTo>
                  <a:pt x="153" y="91"/>
                </a:lnTo>
                <a:lnTo>
                  <a:pt x="158" y="81"/>
                </a:lnTo>
                <a:lnTo>
                  <a:pt x="165" y="70"/>
                </a:lnTo>
                <a:lnTo>
                  <a:pt x="168" y="64"/>
                </a:lnTo>
                <a:lnTo>
                  <a:pt x="172" y="59"/>
                </a:lnTo>
                <a:lnTo>
                  <a:pt x="180" y="47"/>
                </a:lnTo>
                <a:lnTo>
                  <a:pt x="199" y="21"/>
                </a:lnTo>
                <a:lnTo>
                  <a:pt x="193" y="29"/>
                </a:lnTo>
                <a:lnTo>
                  <a:pt x="185" y="41"/>
                </a:lnTo>
                <a:lnTo>
                  <a:pt x="181" y="49"/>
                </a:lnTo>
                <a:lnTo>
                  <a:pt x="177" y="57"/>
                </a:lnTo>
                <a:lnTo>
                  <a:pt x="174" y="65"/>
                </a:lnTo>
                <a:lnTo>
                  <a:pt x="170" y="74"/>
                </a:lnTo>
                <a:lnTo>
                  <a:pt x="168" y="84"/>
                </a:lnTo>
                <a:lnTo>
                  <a:pt x="166" y="93"/>
                </a:lnTo>
                <a:lnTo>
                  <a:pt x="165" y="98"/>
                </a:lnTo>
                <a:lnTo>
                  <a:pt x="165" y="103"/>
                </a:lnTo>
                <a:lnTo>
                  <a:pt x="164" y="114"/>
                </a:lnTo>
                <a:lnTo>
                  <a:pt x="165" y="119"/>
                </a:lnTo>
                <a:lnTo>
                  <a:pt x="166" y="124"/>
                </a:lnTo>
                <a:lnTo>
                  <a:pt x="168" y="134"/>
                </a:lnTo>
                <a:lnTo>
                  <a:pt x="170" y="139"/>
                </a:lnTo>
                <a:lnTo>
                  <a:pt x="173" y="144"/>
                </a:lnTo>
                <a:lnTo>
                  <a:pt x="178" y="154"/>
                </a:lnTo>
                <a:lnTo>
                  <a:pt x="179" y="139"/>
                </a:lnTo>
                <a:lnTo>
                  <a:pt x="180" y="124"/>
                </a:lnTo>
                <a:lnTo>
                  <a:pt x="182" y="98"/>
                </a:lnTo>
                <a:lnTo>
                  <a:pt x="185" y="79"/>
                </a:lnTo>
                <a:lnTo>
                  <a:pt x="186" y="72"/>
                </a:lnTo>
                <a:lnTo>
                  <a:pt x="193" y="82"/>
                </a:lnTo>
                <a:lnTo>
                  <a:pt x="200" y="91"/>
                </a:lnTo>
                <a:lnTo>
                  <a:pt x="206" y="77"/>
                </a:lnTo>
                <a:lnTo>
                  <a:pt x="215" y="63"/>
                </a:lnTo>
                <a:lnTo>
                  <a:pt x="220" y="56"/>
                </a:lnTo>
                <a:lnTo>
                  <a:pt x="225" y="49"/>
                </a:lnTo>
                <a:lnTo>
                  <a:pt x="231" y="43"/>
                </a:lnTo>
                <a:lnTo>
                  <a:pt x="237" y="36"/>
                </a:lnTo>
                <a:lnTo>
                  <a:pt x="236" y="40"/>
                </a:lnTo>
                <a:lnTo>
                  <a:pt x="236" y="49"/>
                </a:lnTo>
                <a:lnTo>
                  <a:pt x="235" y="62"/>
                </a:lnTo>
                <a:lnTo>
                  <a:pt x="234" y="79"/>
                </a:lnTo>
                <a:lnTo>
                  <a:pt x="245" y="62"/>
                </a:lnTo>
                <a:lnTo>
                  <a:pt x="252" y="52"/>
                </a:lnTo>
                <a:lnTo>
                  <a:pt x="260" y="43"/>
                </a:lnTo>
                <a:lnTo>
                  <a:pt x="254" y="37"/>
                </a:lnTo>
                <a:lnTo>
                  <a:pt x="261" y="42"/>
                </a:lnTo>
                <a:lnTo>
                  <a:pt x="265" y="37"/>
                </a:lnTo>
                <a:lnTo>
                  <a:pt x="271" y="31"/>
                </a:lnTo>
                <a:lnTo>
                  <a:pt x="269" y="35"/>
                </a:lnTo>
                <a:lnTo>
                  <a:pt x="266" y="47"/>
                </a:lnTo>
                <a:lnTo>
                  <a:pt x="275" y="55"/>
                </a:lnTo>
                <a:lnTo>
                  <a:pt x="284" y="65"/>
                </a:lnTo>
                <a:lnTo>
                  <a:pt x="289" y="71"/>
                </a:lnTo>
                <a:lnTo>
                  <a:pt x="293" y="77"/>
                </a:lnTo>
                <a:lnTo>
                  <a:pt x="298" y="84"/>
                </a:lnTo>
                <a:lnTo>
                  <a:pt x="303" y="90"/>
                </a:lnTo>
                <a:lnTo>
                  <a:pt x="310" y="98"/>
                </a:lnTo>
                <a:lnTo>
                  <a:pt x="308" y="94"/>
                </a:lnTo>
                <a:lnTo>
                  <a:pt x="307" y="89"/>
                </a:lnTo>
                <a:lnTo>
                  <a:pt x="305" y="85"/>
                </a:lnTo>
                <a:lnTo>
                  <a:pt x="302" y="82"/>
                </a:lnTo>
                <a:lnTo>
                  <a:pt x="314" y="96"/>
                </a:lnTo>
                <a:lnTo>
                  <a:pt x="318" y="83"/>
                </a:lnTo>
                <a:lnTo>
                  <a:pt x="323" y="71"/>
                </a:lnTo>
                <a:lnTo>
                  <a:pt x="329" y="60"/>
                </a:lnTo>
                <a:lnTo>
                  <a:pt x="335" y="50"/>
                </a:lnTo>
                <a:lnTo>
                  <a:pt x="333" y="44"/>
                </a:lnTo>
                <a:lnTo>
                  <a:pt x="332" y="39"/>
                </a:lnTo>
                <a:lnTo>
                  <a:pt x="329" y="33"/>
                </a:lnTo>
                <a:lnTo>
                  <a:pt x="327" y="28"/>
                </a:lnTo>
                <a:lnTo>
                  <a:pt x="324" y="22"/>
                </a:lnTo>
                <a:lnTo>
                  <a:pt x="320" y="16"/>
                </a:lnTo>
                <a:lnTo>
                  <a:pt x="316" y="11"/>
                </a:lnTo>
                <a:lnTo>
                  <a:pt x="312" y="5"/>
                </a:lnTo>
                <a:lnTo>
                  <a:pt x="314" y="8"/>
                </a:lnTo>
                <a:lnTo>
                  <a:pt x="320" y="16"/>
                </a:lnTo>
                <a:lnTo>
                  <a:pt x="328" y="29"/>
                </a:lnTo>
                <a:lnTo>
                  <a:pt x="333" y="37"/>
                </a:lnTo>
                <a:lnTo>
                  <a:pt x="337" y="46"/>
                </a:lnTo>
                <a:lnTo>
                  <a:pt x="344" y="36"/>
                </a:lnTo>
                <a:lnTo>
                  <a:pt x="351" y="27"/>
                </a:lnTo>
                <a:lnTo>
                  <a:pt x="363" y="13"/>
                </a:lnTo>
                <a:lnTo>
                  <a:pt x="368" y="7"/>
                </a:lnTo>
                <a:lnTo>
                  <a:pt x="371" y="4"/>
                </a:lnTo>
                <a:lnTo>
                  <a:pt x="375" y="0"/>
                </a:lnTo>
                <a:lnTo>
                  <a:pt x="368" y="8"/>
                </a:lnTo>
                <a:lnTo>
                  <a:pt x="363" y="16"/>
                </a:lnTo>
                <a:lnTo>
                  <a:pt x="359" y="25"/>
                </a:lnTo>
                <a:lnTo>
                  <a:pt x="356" y="35"/>
                </a:lnTo>
                <a:lnTo>
                  <a:pt x="355" y="45"/>
                </a:lnTo>
                <a:lnTo>
                  <a:pt x="354" y="50"/>
                </a:lnTo>
                <a:lnTo>
                  <a:pt x="354" y="55"/>
                </a:lnTo>
                <a:lnTo>
                  <a:pt x="354" y="65"/>
                </a:lnTo>
                <a:lnTo>
                  <a:pt x="355" y="76"/>
                </a:lnTo>
                <a:lnTo>
                  <a:pt x="362" y="64"/>
                </a:lnTo>
                <a:lnTo>
                  <a:pt x="371" y="50"/>
                </a:lnTo>
                <a:lnTo>
                  <a:pt x="381" y="36"/>
                </a:lnTo>
                <a:lnTo>
                  <a:pt x="393" y="21"/>
                </a:lnTo>
                <a:lnTo>
                  <a:pt x="387" y="30"/>
                </a:lnTo>
                <a:lnTo>
                  <a:pt x="378" y="43"/>
                </a:lnTo>
                <a:lnTo>
                  <a:pt x="374" y="50"/>
                </a:lnTo>
                <a:lnTo>
                  <a:pt x="370" y="59"/>
                </a:lnTo>
                <a:lnTo>
                  <a:pt x="366" y="68"/>
                </a:lnTo>
                <a:lnTo>
                  <a:pt x="363" y="78"/>
                </a:lnTo>
                <a:lnTo>
                  <a:pt x="370" y="69"/>
                </a:lnTo>
                <a:lnTo>
                  <a:pt x="378" y="61"/>
                </a:lnTo>
                <a:lnTo>
                  <a:pt x="386" y="53"/>
                </a:lnTo>
                <a:lnTo>
                  <a:pt x="395" y="44"/>
                </a:lnTo>
                <a:lnTo>
                  <a:pt x="413" y="21"/>
                </a:lnTo>
                <a:lnTo>
                  <a:pt x="406" y="32"/>
                </a:lnTo>
                <a:lnTo>
                  <a:pt x="396" y="48"/>
                </a:lnTo>
                <a:lnTo>
                  <a:pt x="401" y="70"/>
                </a:lnTo>
                <a:lnTo>
                  <a:pt x="403" y="87"/>
                </a:lnTo>
                <a:lnTo>
                  <a:pt x="406" y="107"/>
                </a:lnTo>
                <a:lnTo>
                  <a:pt x="412" y="101"/>
                </a:lnTo>
                <a:lnTo>
                  <a:pt x="411" y="104"/>
                </a:lnTo>
                <a:lnTo>
                  <a:pt x="411" y="112"/>
                </a:lnTo>
                <a:lnTo>
                  <a:pt x="410" y="125"/>
                </a:lnTo>
                <a:lnTo>
                  <a:pt x="410" y="140"/>
                </a:lnTo>
                <a:lnTo>
                  <a:pt x="411" y="134"/>
                </a:lnTo>
                <a:lnTo>
                  <a:pt x="413" y="127"/>
                </a:lnTo>
                <a:lnTo>
                  <a:pt x="415" y="121"/>
                </a:lnTo>
                <a:lnTo>
                  <a:pt x="418" y="115"/>
                </a:lnTo>
                <a:lnTo>
                  <a:pt x="418" y="110"/>
                </a:lnTo>
                <a:lnTo>
                  <a:pt x="418" y="106"/>
                </a:lnTo>
                <a:lnTo>
                  <a:pt x="416" y="97"/>
                </a:lnTo>
                <a:lnTo>
                  <a:pt x="415" y="93"/>
                </a:lnTo>
                <a:lnTo>
                  <a:pt x="414" y="89"/>
                </a:lnTo>
                <a:lnTo>
                  <a:pt x="412" y="85"/>
                </a:lnTo>
                <a:lnTo>
                  <a:pt x="409" y="82"/>
                </a:lnTo>
                <a:lnTo>
                  <a:pt x="417" y="90"/>
                </a:lnTo>
                <a:lnTo>
                  <a:pt x="421" y="95"/>
                </a:lnTo>
                <a:lnTo>
                  <a:pt x="425" y="101"/>
                </a:lnTo>
                <a:lnTo>
                  <a:pt x="428" y="97"/>
                </a:lnTo>
                <a:lnTo>
                  <a:pt x="432" y="89"/>
                </a:lnTo>
                <a:lnTo>
                  <a:pt x="436" y="81"/>
                </a:lnTo>
                <a:lnTo>
                  <a:pt x="447" y="62"/>
                </a:lnTo>
                <a:lnTo>
                  <a:pt x="454" y="53"/>
                </a:lnTo>
                <a:lnTo>
                  <a:pt x="461" y="43"/>
                </a:lnTo>
                <a:lnTo>
                  <a:pt x="477" y="21"/>
                </a:lnTo>
                <a:lnTo>
                  <a:pt x="471" y="29"/>
                </a:lnTo>
                <a:lnTo>
                  <a:pt x="464" y="40"/>
                </a:lnTo>
                <a:lnTo>
                  <a:pt x="457" y="53"/>
                </a:lnTo>
                <a:lnTo>
                  <a:pt x="453" y="61"/>
                </a:lnTo>
                <a:lnTo>
                  <a:pt x="450" y="69"/>
                </a:lnTo>
                <a:lnTo>
                  <a:pt x="461" y="59"/>
                </a:lnTo>
                <a:lnTo>
                  <a:pt x="470" y="50"/>
                </a:lnTo>
                <a:lnTo>
                  <a:pt x="479" y="42"/>
                </a:lnTo>
                <a:lnTo>
                  <a:pt x="486" y="37"/>
                </a:lnTo>
                <a:lnTo>
                  <a:pt x="482" y="41"/>
                </a:lnTo>
                <a:lnTo>
                  <a:pt x="479" y="44"/>
                </a:lnTo>
                <a:lnTo>
                  <a:pt x="476" y="48"/>
                </a:lnTo>
                <a:lnTo>
                  <a:pt x="473" y="52"/>
                </a:lnTo>
                <a:lnTo>
                  <a:pt x="471" y="57"/>
                </a:lnTo>
                <a:lnTo>
                  <a:pt x="469" y="61"/>
                </a:lnTo>
                <a:lnTo>
                  <a:pt x="468" y="66"/>
                </a:lnTo>
                <a:lnTo>
                  <a:pt x="467" y="70"/>
                </a:lnTo>
                <a:lnTo>
                  <a:pt x="466" y="80"/>
                </a:lnTo>
                <a:lnTo>
                  <a:pt x="466" y="85"/>
                </a:lnTo>
                <a:lnTo>
                  <a:pt x="467" y="90"/>
                </a:lnTo>
                <a:lnTo>
                  <a:pt x="468" y="100"/>
                </a:lnTo>
                <a:lnTo>
                  <a:pt x="471" y="111"/>
                </a:lnTo>
                <a:lnTo>
                  <a:pt x="474" y="100"/>
                </a:lnTo>
                <a:lnTo>
                  <a:pt x="479" y="90"/>
                </a:lnTo>
                <a:lnTo>
                  <a:pt x="483" y="79"/>
                </a:lnTo>
                <a:lnTo>
                  <a:pt x="489" y="69"/>
                </a:lnTo>
                <a:lnTo>
                  <a:pt x="486" y="63"/>
                </a:lnTo>
                <a:lnTo>
                  <a:pt x="483" y="58"/>
                </a:lnTo>
                <a:lnTo>
                  <a:pt x="490" y="67"/>
                </a:lnTo>
                <a:lnTo>
                  <a:pt x="496" y="59"/>
                </a:lnTo>
                <a:lnTo>
                  <a:pt x="501" y="51"/>
                </a:lnTo>
                <a:lnTo>
                  <a:pt x="508" y="44"/>
                </a:lnTo>
                <a:lnTo>
                  <a:pt x="515" y="36"/>
                </a:lnTo>
                <a:lnTo>
                  <a:pt x="514" y="40"/>
                </a:lnTo>
                <a:lnTo>
                  <a:pt x="514" y="49"/>
                </a:lnTo>
                <a:lnTo>
                  <a:pt x="513" y="63"/>
                </a:lnTo>
                <a:lnTo>
                  <a:pt x="512" y="81"/>
                </a:lnTo>
                <a:lnTo>
                  <a:pt x="515" y="75"/>
                </a:lnTo>
                <a:lnTo>
                  <a:pt x="519" y="69"/>
                </a:lnTo>
                <a:lnTo>
                  <a:pt x="527" y="57"/>
                </a:lnTo>
                <a:lnTo>
                  <a:pt x="532" y="51"/>
                </a:lnTo>
                <a:lnTo>
                  <a:pt x="537" y="44"/>
                </a:lnTo>
                <a:lnTo>
                  <a:pt x="549" y="31"/>
                </a:lnTo>
                <a:lnTo>
                  <a:pt x="547" y="35"/>
                </a:lnTo>
                <a:lnTo>
                  <a:pt x="546" y="41"/>
                </a:lnTo>
                <a:lnTo>
                  <a:pt x="544" y="48"/>
                </a:lnTo>
                <a:lnTo>
                  <a:pt x="543" y="56"/>
                </a:lnTo>
                <a:lnTo>
                  <a:pt x="541" y="66"/>
                </a:lnTo>
                <a:lnTo>
                  <a:pt x="540" y="77"/>
                </a:lnTo>
                <a:lnTo>
                  <a:pt x="540" y="89"/>
                </a:lnTo>
                <a:lnTo>
                  <a:pt x="546" y="96"/>
                </a:lnTo>
                <a:lnTo>
                  <a:pt x="552" y="104"/>
                </a:lnTo>
                <a:lnTo>
                  <a:pt x="558" y="113"/>
                </a:lnTo>
                <a:lnTo>
                  <a:pt x="563" y="123"/>
                </a:lnTo>
                <a:lnTo>
                  <a:pt x="566" y="128"/>
                </a:lnTo>
                <a:lnTo>
                  <a:pt x="568" y="134"/>
                </a:lnTo>
                <a:lnTo>
                  <a:pt x="572" y="145"/>
                </a:lnTo>
                <a:lnTo>
                  <a:pt x="573" y="151"/>
                </a:lnTo>
                <a:lnTo>
                  <a:pt x="574" y="157"/>
                </a:lnTo>
                <a:lnTo>
                  <a:pt x="575" y="169"/>
                </a:lnTo>
                <a:lnTo>
                  <a:pt x="579" y="157"/>
                </a:lnTo>
                <a:lnTo>
                  <a:pt x="583" y="146"/>
                </a:lnTo>
                <a:lnTo>
                  <a:pt x="586" y="134"/>
                </a:lnTo>
                <a:lnTo>
                  <a:pt x="588" y="122"/>
                </a:lnTo>
                <a:lnTo>
                  <a:pt x="589" y="111"/>
                </a:lnTo>
                <a:lnTo>
                  <a:pt x="589" y="105"/>
                </a:lnTo>
                <a:lnTo>
                  <a:pt x="588" y="100"/>
                </a:lnTo>
                <a:lnTo>
                  <a:pt x="587" y="95"/>
                </a:lnTo>
                <a:lnTo>
                  <a:pt x="585" y="90"/>
                </a:lnTo>
                <a:lnTo>
                  <a:pt x="583" y="86"/>
                </a:lnTo>
                <a:lnTo>
                  <a:pt x="580" y="82"/>
                </a:lnTo>
                <a:lnTo>
                  <a:pt x="586" y="88"/>
                </a:lnTo>
                <a:lnTo>
                  <a:pt x="593" y="96"/>
                </a:lnTo>
                <a:lnTo>
                  <a:pt x="596" y="101"/>
                </a:lnTo>
                <a:lnTo>
                  <a:pt x="600" y="106"/>
                </a:lnTo>
                <a:lnTo>
                  <a:pt x="607" y="117"/>
                </a:lnTo>
                <a:lnTo>
                  <a:pt x="609" y="111"/>
                </a:lnTo>
                <a:lnTo>
                  <a:pt x="611" y="104"/>
                </a:lnTo>
                <a:lnTo>
                  <a:pt x="614" y="91"/>
                </a:lnTo>
                <a:lnTo>
                  <a:pt x="615" y="84"/>
                </a:lnTo>
                <a:lnTo>
                  <a:pt x="615" y="77"/>
                </a:lnTo>
                <a:lnTo>
                  <a:pt x="616" y="70"/>
                </a:lnTo>
                <a:lnTo>
                  <a:pt x="615" y="63"/>
                </a:lnTo>
                <a:lnTo>
                  <a:pt x="614" y="55"/>
                </a:lnTo>
                <a:lnTo>
                  <a:pt x="613" y="48"/>
                </a:lnTo>
                <a:lnTo>
                  <a:pt x="610" y="41"/>
                </a:lnTo>
                <a:lnTo>
                  <a:pt x="608" y="34"/>
                </a:lnTo>
                <a:lnTo>
                  <a:pt x="604" y="27"/>
                </a:lnTo>
                <a:lnTo>
                  <a:pt x="600" y="19"/>
                </a:lnTo>
                <a:lnTo>
                  <a:pt x="596" y="12"/>
                </a:lnTo>
                <a:lnTo>
                  <a:pt x="590" y="5"/>
                </a:lnTo>
                <a:lnTo>
                  <a:pt x="594" y="11"/>
                </a:lnTo>
                <a:lnTo>
                  <a:pt x="599" y="18"/>
                </a:lnTo>
                <a:lnTo>
                  <a:pt x="605" y="27"/>
                </a:lnTo>
                <a:lnTo>
                  <a:pt x="611" y="38"/>
                </a:lnTo>
                <a:lnTo>
                  <a:pt x="615" y="44"/>
                </a:lnTo>
                <a:lnTo>
                  <a:pt x="618" y="51"/>
                </a:lnTo>
                <a:lnTo>
                  <a:pt x="624" y="67"/>
                </a:lnTo>
                <a:lnTo>
                  <a:pt x="629" y="84"/>
                </a:lnTo>
                <a:lnTo>
                  <a:pt x="637" y="70"/>
                </a:lnTo>
                <a:lnTo>
                  <a:pt x="646" y="54"/>
                </a:lnTo>
                <a:lnTo>
                  <a:pt x="658" y="38"/>
                </a:lnTo>
                <a:lnTo>
                  <a:pt x="671" y="21"/>
                </a:lnTo>
                <a:lnTo>
                  <a:pt x="665" y="30"/>
                </a:lnTo>
                <a:lnTo>
                  <a:pt x="657" y="43"/>
                </a:lnTo>
                <a:lnTo>
                  <a:pt x="652" y="50"/>
                </a:lnTo>
                <a:lnTo>
                  <a:pt x="648" y="59"/>
                </a:lnTo>
                <a:lnTo>
                  <a:pt x="644" y="68"/>
                </a:lnTo>
                <a:lnTo>
                  <a:pt x="641" y="78"/>
                </a:lnTo>
                <a:lnTo>
                  <a:pt x="648" y="69"/>
                </a:lnTo>
                <a:lnTo>
                  <a:pt x="656" y="61"/>
                </a:lnTo>
                <a:lnTo>
                  <a:pt x="664" y="53"/>
                </a:lnTo>
                <a:lnTo>
                  <a:pt x="673" y="44"/>
                </a:lnTo>
                <a:lnTo>
                  <a:pt x="676" y="55"/>
                </a:lnTo>
                <a:lnTo>
                  <a:pt x="678" y="66"/>
                </a:lnTo>
                <a:lnTo>
                  <a:pt x="681" y="82"/>
                </a:lnTo>
                <a:lnTo>
                  <a:pt x="683" y="99"/>
                </a:lnTo>
                <a:lnTo>
                  <a:pt x="685" y="119"/>
                </a:lnTo>
                <a:lnTo>
                  <a:pt x="686" y="129"/>
                </a:lnTo>
                <a:lnTo>
                  <a:pt x="686" y="139"/>
                </a:lnTo>
                <a:lnTo>
                  <a:pt x="686" y="149"/>
                </a:lnTo>
                <a:lnTo>
                  <a:pt x="686" y="159"/>
                </a:lnTo>
                <a:lnTo>
                  <a:pt x="687" y="155"/>
                </a:lnTo>
                <a:lnTo>
                  <a:pt x="687" y="150"/>
                </a:lnTo>
                <a:lnTo>
                  <a:pt x="688" y="145"/>
                </a:lnTo>
                <a:lnTo>
                  <a:pt x="688" y="140"/>
                </a:lnTo>
                <a:lnTo>
                  <a:pt x="689" y="135"/>
                </a:lnTo>
                <a:lnTo>
                  <a:pt x="692" y="125"/>
                </a:lnTo>
                <a:lnTo>
                  <a:pt x="696" y="115"/>
                </a:lnTo>
                <a:lnTo>
                  <a:pt x="696" y="110"/>
                </a:lnTo>
                <a:lnTo>
                  <a:pt x="696" y="106"/>
                </a:lnTo>
                <a:lnTo>
                  <a:pt x="694" y="97"/>
                </a:lnTo>
                <a:lnTo>
                  <a:pt x="693" y="93"/>
                </a:lnTo>
                <a:lnTo>
                  <a:pt x="692" y="89"/>
                </a:lnTo>
                <a:lnTo>
                  <a:pt x="690" y="85"/>
                </a:lnTo>
                <a:lnTo>
                  <a:pt x="687" y="82"/>
                </a:lnTo>
                <a:lnTo>
                  <a:pt x="695" y="90"/>
                </a:lnTo>
                <a:lnTo>
                  <a:pt x="699" y="95"/>
                </a:lnTo>
                <a:lnTo>
                  <a:pt x="703" y="101"/>
                </a:lnTo>
                <a:lnTo>
                  <a:pt x="707" y="96"/>
                </a:lnTo>
                <a:lnTo>
                  <a:pt x="711" y="90"/>
                </a:lnTo>
                <a:lnTo>
                  <a:pt x="719" y="80"/>
                </a:lnTo>
                <a:lnTo>
                  <a:pt x="728" y="70"/>
                </a:lnTo>
                <a:lnTo>
                  <a:pt x="737" y="61"/>
                </a:lnTo>
                <a:lnTo>
                  <a:pt x="753" y="47"/>
                </a:lnTo>
                <a:lnTo>
                  <a:pt x="765" y="37"/>
                </a:lnTo>
                <a:lnTo>
                  <a:pt x="762" y="40"/>
                </a:lnTo>
                <a:lnTo>
                  <a:pt x="760" y="42"/>
                </a:lnTo>
                <a:lnTo>
                  <a:pt x="755" y="47"/>
                </a:lnTo>
                <a:lnTo>
                  <a:pt x="752" y="53"/>
                </a:lnTo>
                <a:lnTo>
                  <a:pt x="749" y="59"/>
                </a:lnTo>
                <a:lnTo>
                  <a:pt x="747" y="65"/>
                </a:lnTo>
                <a:lnTo>
                  <a:pt x="746" y="72"/>
                </a:lnTo>
                <a:lnTo>
                  <a:pt x="745" y="78"/>
                </a:lnTo>
                <a:lnTo>
                  <a:pt x="745" y="85"/>
                </a:lnTo>
                <a:lnTo>
                  <a:pt x="746" y="92"/>
                </a:lnTo>
                <a:lnTo>
                  <a:pt x="747" y="99"/>
                </a:lnTo>
                <a:lnTo>
                  <a:pt x="751" y="114"/>
                </a:lnTo>
                <a:lnTo>
                  <a:pt x="756" y="128"/>
                </a:lnTo>
                <a:lnTo>
                  <a:pt x="763" y="143"/>
                </a:lnTo>
                <a:lnTo>
                  <a:pt x="766" y="131"/>
                </a:lnTo>
                <a:lnTo>
                  <a:pt x="770" y="120"/>
                </a:lnTo>
                <a:lnTo>
                  <a:pt x="772" y="108"/>
                </a:lnTo>
                <a:lnTo>
                  <a:pt x="772" y="102"/>
                </a:lnTo>
                <a:lnTo>
                  <a:pt x="773" y="97"/>
                </a:lnTo>
                <a:lnTo>
                  <a:pt x="773" y="92"/>
                </a:lnTo>
                <a:lnTo>
                  <a:pt x="772" y="86"/>
                </a:lnTo>
                <a:lnTo>
                  <a:pt x="772" y="81"/>
                </a:lnTo>
                <a:lnTo>
                  <a:pt x="771" y="76"/>
                </a:lnTo>
                <a:lnTo>
                  <a:pt x="769" y="71"/>
                </a:lnTo>
                <a:lnTo>
                  <a:pt x="767" y="67"/>
                </a:lnTo>
                <a:lnTo>
                  <a:pt x="765" y="62"/>
                </a:lnTo>
                <a:lnTo>
                  <a:pt x="762" y="58"/>
                </a:lnTo>
                <a:lnTo>
                  <a:pt x="768" y="65"/>
                </a:lnTo>
                <a:lnTo>
                  <a:pt x="776" y="74"/>
                </a:lnTo>
                <a:lnTo>
                  <a:pt x="780" y="79"/>
                </a:lnTo>
                <a:lnTo>
                  <a:pt x="784" y="85"/>
                </a:lnTo>
                <a:lnTo>
                  <a:pt x="792" y="96"/>
                </a:lnTo>
                <a:lnTo>
                  <a:pt x="796" y="103"/>
                </a:lnTo>
                <a:lnTo>
                  <a:pt x="800" y="110"/>
                </a:lnTo>
                <a:lnTo>
                  <a:pt x="803" y="116"/>
                </a:lnTo>
                <a:lnTo>
                  <a:pt x="806" y="124"/>
                </a:lnTo>
                <a:lnTo>
                  <a:pt x="809" y="131"/>
                </a:lnTo>
                <a:lnTo>
                  <a:pt x="811" y="138"/>
                </a:lnTo>
                <a:lnTo>
                  <a:pt x="812" y="146"/>
                </a:lnTo>
                <a:lnTo>
                  <a:pt x="813" y="154"/>
                </a:lnTo>
                <a:lnTo>
                  <a:pt x="815" y="148"/>
                </a:lnTo>
                <a:lnTo>
                  <a:pt x="817" y="141"/>
                </a:lnTo>
                <a:lnTo>
                  <a:pt x="820" y="129"/>
                </a:lnTo>
                <a:lnTo>
                  <a:pt x="821" y="109"/>
                </a:lnTo>
                <a:lnTo>
                  <a:pt x="821" y="106"/>
                </a:lnTo>
                <a:lnTo>
                  <a:pt x="821" y="102"/>
                </a:lnTo>
                <a:lnTo>
                  <a:pt x="819" y="94"/>
                </a:lnTo>
                <a:lnTo>
                  <a:pt x="817" y="88"/>
                </a:lnTo>
                <a:lnTo>
                  <a:pt x="815" y="85"/>
                </a:lnTo>
                <a:lnTo>
                  <a:pt x="813" y="82"/>
                </a:lnTo>
                <a:lnTo>
                  <a:pt x="818" y="87"/>
                </a:lnTo>
                <a:lnTo>
                  <a:pt x="823" y="94"/>
                </a:lnTo>
                <a:lnTo>
                  <a:pt x="826" y="72"/>
                </a:lnTo>
                <a:lnTo>
                  <a:pt x="832" y="80"/>
                </a:lnTo>
                <a:lnTo>
                  <a:pt x="837" y="87"/>
                </a:lnTo>
                <a:lnTo>
                  <a:pt x="842" y="95"/>
                </a:lnTo>
                <a:lnTo>
                  <a:pt x="846" y="102"/>
                </a:lnTo>
                <a:lnTo>
                  <a:pt x="850" y="109"/>
                </a:lnTo>
                <a:lnTo>
                  <a:pt x="853" y="117"/>
                </a:lnTo>
                <a:lnTo>
                  <a:pt x="858" y="131"/>
                </a:lnTo>
                <a:lnTo>
                  <a:pt x="862" y="144"/>
                </a:lnTo>
                <a:lnTo>
                  <a:pt x="864" y="157"/>
                </a:lnTo>
                <a:lnTo>
                  <a:pt x="866" y="169"/>
                </a:lnTo>
                <a:lnTo>
                  <a:pt x="866" y="180"/>
                </a:lnTo>
                <a:lnTo>
                  <a:pt x="871" y="168"/>
                </a:lnTo>
                <a:lnTo>
                  <a:pt x="876" y="155"/>
                </a:lnTo>
                <a:lnTo>
                  <a:pt x="879" y="148"/>
                </a:lnTo>
                <a:lnTo>
                  <a:pt x="880" y="142"/>
                </a:lnTo>
                <a:lnTo>
                  <a:pt x="883" y="128"/>
                </a:lnTo>
                <a:lnTo>
                  <a:pt x="885" y="115"/>
                </a:lnTo>
                <a:lnTo>
                  <a:pt x="885" y="109"/>
                </a:lnTo>
                <a:lnTo>
                  <a:pt x="885" y="103"/>
                </a:lnTo>
                <a:lnTo>
                  <a:pt x="883" y="97"/>
                </a:lnTo>
                <a:lnTo>
                  <a:pt x="882" y="92"/>
                </a:lnTo>
                <a:lnTo>
                  <a:pt x="879" y="86"/>
                </a:lnTo>
                <a:lnTo>
                  <a:pt x="876" y="82"/>
                </a:lnTo>
                <a:lnTo>
                  <a:pt x="883" y="90"/>
                </a:lnTo>
                <a:lnTo>
                  <a:pt x="892" y="101"/>
                </a:lnTo>
                <a:lnTo>
                  <a:pt x="896" y="107"/>
                </a:lnTo>
                <a:lnTo>
                  <a:pt x="900" y="114"/>
                </a:lnTo>
                <a:lnTo>
                  <a:pt x="904" y="121"/>
                </a:lnTo>
                <a:lnTo>
                  <a:pt x="908" y="128"/>
                </a:lnTo>
                <a:lnTo>
                  <a:pt x="913" y="113"/>
                </a:lnTo>
                <a:lnTo>
                  <a:pt x="914" y="105"/>
                </a:lnTo>
                <a:lnTo>
                  <a:pt x="915" y="97"/>
                </a:lnTo>
                <a:lnTo>
                  <a:pt x="916" y="89"/>
                </a:lnTo>
                <a:lnTo>
                  <a:pt x="916" y="81"/>
                </a:lnTo>
                <a:lnTo>
                  <a:pt x="915" y="74"/>
                </a:lnTo>
                <a:lnTo>
                  <a:pt x="913" y="67"/>
                </a:lnTo>
                <a:lnTo>
                  <a:pt x="910" y="62"/>
                </a:lnTo>
                <a:lnTo>
                  <a:pt x="906" y="58"/>
                </a:lnTo>
                <a:lnTo>
                  <a:pt x="912" y="63"/>
                </a:lnTo>
                <a:lnTo>
                  <a:pt x="910" y="56"/>
                </a:lnTo>
                <a:lnTo>
                  <a:pt x="906" y="49"/>
                </a:lnTo>
                <a:lnTo>
                  <a:pt x="901" y="43"/>
                </a:lnTo>
                <a:lnTo>
                  <a:pt x="898" y="40"/>
                </a:lnTo>
                <a:lnTo>
                  <a:pt x="895" y="37"/>
                </a:lnTo>
                <a:lnTo>
                  <a:pt x="899" y="41"/>
                </a:lnTo>
                <a:lnTo>
                  <a:pt x="911" y="52"/>
                </a:lnTo>
                <a:lnTo>
                  <a:pt x="919" y="59"/>
                </a:lnTo>
                <a:lnTo>
                  <a:pt x="923" y="64"/>
                </a:lnTo>
                <a:lnTo>
                  <a:pt x="927" y="68"/>
                </a:lnTo>
                <a:lnTo>
                  <a:pt x="935" y="79"/>
                </a:lnTo>
                <a:lnTo>
                  <a:pt x="943" y="90"/>
                </a:lnTo>
                <a:lnTo>
                  <a:pt x="953" y="102"/>
                </a:lnTo>
                <a:lnTo>
                  <a:pt x="958" y="108"/>
                </a:lnTo>
                <a:lnTo>
                  <a:pt x="963" y="115"/>
                </a:lnTo>
                <a:lnTo>
                  <a:pt x="966" y="109"/>
                </a:lnTo>
                <a:lnTo>
                  <a:pt x="970" y="104"/>
                </a:lnTo>
                <a:lnTo>
                  <a:pt x="978" y="94"/>
                </a:lnTo>
                <a:lnTo>
                  <a:pt x="976" y="88"/>
                </a:lnTo>
                <a:lnTo>
                  <a:pt x="972" y="82"/>
                </a:lnTo>
                <a:lnTo>
                  <a:pt x="981" y="92"/>
                </a:lnTo>
                <a:lnTo>
                  <a:pt x="987" y="85"/>
                </a:lnTo>
                <a:lnTo>
                  <a:pt x="993" y="79"/>
                </a:lnTo>
                <a:lnTo>
                  <a:pt x="1004" y="70"/>
                </a:lnTo>
                <a:lnTo>
                  <a:pt x="1015" y="62"/>
                </a:lnTo>
                <a:lnTo>
                  <a:pt x="1012" y="65"/>
                </a:lnTo>
                <a:lnTo>
                  <a:pt x="1009" y="67"/>
                </a:lnTo>
                <a:lnTo>
                  <a:pt x="1004" y="73"/>
                </a:lnTo>
                <a:lnTo>
                  <a:pt x="1002" y="75"/>
                </a:lnTo>
                <a:lnTo>
                  <a:pt x="1000" y="78"/>
                </a:lnTo>
                <a:lnTo>
                  <a:pt x="998" y="84"/>
                </a:lnTo>
                <a:lnTo>
                  <a:pt x="996" y="91"/>
                </a:lnTo>
                <a:lnTo>
                  <a:pt x="995" y="97"/>
                </a:lnTo>
                <a:lnTo>
                  <a:pt x="994" y="104"/>
                </a:lnTo>
                <a:lnTo>
                  <a:pt x="995" y="111"/>
                </a:lnTo>
                <a:lnTo>
                  <a:pt x="997" y="115"/>
                </a:lnTo>
                <a:lnTo>
                  <a:pt x="1001" y="106"/>
                </a:lnTo>
                <a:lnTo>
                  <a:pt x="1005" y="96"/>
                </a:lnTo>
                <a:lnTo>
                  <a:pt x="1011" y="85"/>
                </a:lnTo>
                <a:lnTo>
                  <a:pt x="1017" y="73"/>
                </a:lnTo>
                <a:lnTo>
                  <a:pt x="1025" y="61"/>
                </a:lnTo>
                <a:lnTo>
                  <a:pt x="1033" y="49"/>
                </a:lnTo>
                <a:lnTo>
                  <a:pt x="1043" y="35"/>
                </a:lnTo>
                <a:lnTo>
                  <a:pt x="1054" y="21"/>
                </a:lnTo>
                <a:lnTo>
                  <a:pt x="1048" y="29"/>
                </a:lnTo>
                <a:lnTo>
                  <a:pt x="1041" y="39"/>
                </a:lnTo>
                <a:lnTo>
                  <a:pt x="1034" y="53"/>
                </a:lnTo>
                <a:lnTo>
                  <a:pt x="1030" y="60"/>
                </a:lnTo>
                <a:lnTo>
                  <a:pt x="1027" y="68"/>
                </a:lnTo>
                <a:lnTo>
                  <a:pt x="1024" y="77"/>
                </a:lnTo>
                <a:lnTo>
                  <a:pt x="1022" y="86"/>
                </a:lnTo>
                <a:lnTo>
                  <a:pt x="1020" y="95"/>
                </a:lnTo>
                <a:lnTo>
                  <a:pt x="1019" y="104"/>
                </a:lnTo>
                <a:lnTo>
                  <a:pt x="1019" y="113"/>
                </a:lnTo>
                <a:lnTo>
                  <a:pt x="1020" y="123"/>
                </a:lnTo>
                <a:lnTo>
                  <a:pt x="1023" y="132"/>
                </a:lnTo>
                <a:lnTo>
                  <a:pt x="1024" y="137"/>
                </a:lnTo>
                <a:lnTo>
                  <a:pt x="1026" y="142"/>
                </a:lnTo>
                <a:lnTo>
                  <a:pt x="1030" y="131"/>
                </a:lnTo>
                <a:lnTo>
                  <a:pt x="1033" y="126"/>
                </a:lnTo>
                <a:lnTo>
                  <a:pt x="1036" y="120"/>
                </a:lnTo>
                <a:lnTo>
                  <a:pt x="1040" y="115"/>
                </a:lnTo>
                <a:lnTo>
                  <a:pt x="1043" y="110"/>
                </a:lnTo>
                <a:lnTo>
                  <a:pt x="1047" y="105"/>
                </a:lnTo>
                <a:lnTo>
                  <a:pt x="1052" y="101"/>
                </a:lnTo>
                <a:lnTo>
                  <a:pt x="1051" y="106"/>
                </a:lnTo>
                <a:lnTo>
                  <a:pt x="1050" y="122"/>
                </a:lnTo>
                <a:lnTo>
                  <a:pt x="1050" y="131"/>
                </a:lnTo>
                <a:lnTo>
                  <a:pt x="1051" y="142"/>
                </a:lnTo>
                <a:lnTo>
                  <a:pt x="1052" y="154"/>
                </a:lnTo>
                <a:lnTo>
                  <a:pt x="1054" y="166"/>
                </a:lnTo>
                <a:lnTo>
                  <a:pt x="1053" y="160"/>
                </a:lnTo>
                <a:lnTo>
                  <a:pt x="1053" y="154"/>
                </a:lnTo>
                <a:lnTo>
                  <a:pt x="1053" y="148"/>
                </a:lnTo>
                <a:lnTo>
                  <a:pt x="1054" y="141"/>
                </a:lnTo>
                <a:lnTo>
                  <a:pt x="1055" y="134"/>
                </a:lnTo>
                <a:lnTo>
                  <a:pt x="1057" y="126"/>
                </a:lnTo>
                <a:lnTo>
                  <a:pt x="1060" y="118"/>
                </a:lnTo>
                <a:lnTo>
                  <a:pt x="1063" y="110"/>
                </a:lnTo>
                <a:lnTo>
                  <a:pt x="1067" y="100"/>
                </a:lnTo>
                <a:lnTo>
                  <a:pt x="1071" y="91"/>
                </a:lnTo>
                <a:lnTo>
                  <a:pt x="1077" y="81"/>
                </a:lnTo>
                <a:lnTo>
                  <a:pt x="1083" y="70"/>
                </a:lnTo>
                <a:lnTo>
                  <a:pt x="1087" y="64"/>
                </a:lnTo>
                <a:lnTo>
                  <a:pt x="1090" y="59"/>
                </a:lnTo>
                <a:lnTo>
                  <a:pt x="1098" y="47"/>
                </a:lnTo>
                <a:lnTo>
                  <a:pt x="1117" y="21"/>
                </a:lnTo>
                <a:lnTo>
                  <a:pt x="1111" y="30"/>
                </a:lnTo>
                <a:lnTo>
                  <a:pt x="1103" y="43"/>
                </a:lnTo>
                <a:lnTo>
                  <a:pt x="1099" y="51"/>
                </a:lnTo>
                <a:lnTo>
                  <a:pt x="1095" y="59"/>
                </a:lnTo>
                <a:lnTo>
                  <a:pt x="1091" y="68"/>
                </a:lnTo>
                <a:lnTo>
                  <a:pt x="1088" y="78"/>
                </a:lnTo>
                <a:lnTo>
                  <a:pt x="1085" y="88"/>
                </a:lnTo>
                <a:lnTo>
                  <a:pt x="1083" y="98"/>
                </a:lnTo>
                <a:lnTo>
                  <a:pt x="1083" y="103"/>
                </a:lnTo>
                <a:lnTo>
                  <a:pt x="1083" y="109"/>
                </a:lnTo>
                <a:lnTo>
                  <a:pt x="1084" y="120"/>
                </a:lnTo>
                <a:lnTo>
                  <a:pt x="1086" y="130"/>
                </a:lnTo>
                <a:lnTo>
                  <a:pt x="1089" y="141"/>
                </a:lnTo>
                <a:lnTo>
                  <a:pt x="1092" y="146"/>
                </a:lnTo>
                <a:lnTo>
                  <a:pt x="1095" y="152"/>
                </a:lnTo>
                <a:lnTo>
                  <a:pt x="1099" y="157"/>
                </a:lnTo>
                <a:lnTo>
                  <a:pt x="1103" y="162"/>
                </a:lnTo>
                <a:lnTo>
                  <a:pt x="1104" y="147"/>
                </a:lnTo>
                <a:lnTo>
                  <a:pt x="1106" y="132"/>
                </a:lnTo>
                <a:lnTo>
                  <a:pt x="1110" y="116"/>
                </a:lnTo>
                <a:lnTo>
                  <a:pt x="1115" y="99"/>
                </a:lnTo>
                <a:lnTo>
                  <a:pt x="1118" y="91"/>
                </a:lnTo>
                <a:lnTo>
                  <a:pt x="1122" y="83"/>
                </a:lnTo>
                <a:lnTo>
                  <a:pt x="1126" y="75"/>
                </a:lnTo>
                <a:lnTo>
                  <a:pt x="1131" y="67"/>
                </a:lnTo>
                <a:lnTo>
                  <a:pt x="1136" y="59"/>
                </a:lnTo>
                <a:lnTo>
                  <a:pt x="1142" y="51"/>
                </a:lnTo>
                <a:lnTo>
                  <a:pt x="1148" y="44"/>
                </a:lnTo>
                <a:lnTo>
                  <a:pt x="1155" y="36"/>
                </a:lnTo>
                <a:lnTo>
                  <a:pt x="1155" y="40"/>
                </a:lnTo>
                <a:lnTo>
                  <a:pt x="1154" y="49"/>
                </a:lnTo>
                <a:lnTo>
                  <a:pt x="1153" y="63"/>
                </a:lnTo>
                <a:lnTo>
                  <a:pt x="1153" y="81"/>
                </a:lnTo>
                <a:lnTo>
                  <a:pt x="1156" y="75"/>
                </a:lnTo>
                <a:lnTo>
                  <a:pt x="1159" y="69"/>
                </a:lnTo>
                <a:lnTo>
                  <a:pt x="1167" y="57"/>
                </a:lnTo>
                <a:lnTo>
                  <a:pt x="1172" y="51"/>
                </a:lnTo>
                <a:lnTo>
                  <a:pt x="1177" y="44"/>
                </a:lnTo>
                <a:lnTo>
                  <a:pt x="1189" y="31"/>
                </a:lnTo>
                <a:lnTo>
                  <a:pt x="1188" y="35"/>
                </a:lnTo>
                <a:lnTo>
                  <a:pt x="1186" y="41"/>
                </a:lnTo>
                <a:lnTo>
                  <a:pt x="1185" y="48"/>
                </a:lnTo>
                <a:lnTo>
                  <a:pt x="1183" y="56"/>
                </a:lnTo>
                <a:lnTo>
                  <a:pt x="1182" y="66"/>
                </a:lnTo>
                <a:lnTo>
                  <a:pt x="1181" y="77"/>
                </a:lnTo>
                <a:lnTo>
                  <a:pt x="1181" y="89"/>
                </a:lnTo>
                <a:lnTo>
                  <a:pt x="1186" y="96"/>
                </a:lnTo>
                <a:lnTo>
                  <a:pt x="1192" y="104"/>
                </a:lnTo>
                <a:lnTo>
                  <a:pt x="1198" y="113"/>
                </a:lnTo>
                <a:lnTo>
                  <a:pt x="1204" y="123"/>
                </a:lnTo>
                <a:lnTo>
                  <a:pt x="1206" y="128"/>
                </a:lnTo>
                <a:lnTo>
                  <a:pt x="1208" y="134"/>
                </a:lnTo>
                <a:lnTo>
                  <a:pt x="1212" y="145"/>
                </a:lnTo>
                <a:lnTo>
                  <a:pt x="1214" y="151"/>
                </a:lnTo>
                <a:lnTo>
                  <a:pt x="1215" y="157"/>
                </a:lnTo>
                <a:lnTo>
                  <a:pt x="1216" y="169"/>
                </a:lnTo>
                <a:lnTo>
                  <a:pt x="1220" y="157"/>
                </a:lnTo>
                <a:lnTo>
                  <a:pt x="1224" y="146"/>
                </a:lnTo>
                <a:lnTo>
                  <a:pt x="1227" y="134"/>
                </a:lnTo>
                <a:lnTo>
                  <a:pt x="1229" y="122"/>
                </a:lnTo>
                <a:lnTo>
                  <a:pt x="1229" y="111"/>
                </a:lnTo>
                <a:lnTo>
                  <a:pt x="1229" y="105"/>
                </a:lnTo>
                <a:lnTo>
                  <a:pt x="1228" y="100"/>
                </a:lnTo>
                <a:lnTo>
                  <a:pt x="1227" y="95"/>
                </a:lnTo>
                <a:lnTo>
                  <a:pt x="1226" y="90"/>
                </a:lnTo>
                <a:lnTo>
                  <a:pt x="1223" y="86"/>
                </a:lnTo>
                <a:lnTo>
                  <a:pt x="1221" y="82"/>
                </a:lnTo>
                <a:lnTo>
                  <a:pt x="1226" y="88"/>
                </a:lnTo>
                <a:lnTo>
                  <a:pt x="1233" y="96"/>
                </a:lnTo>
                <a:lnTo>
                  <a:pt x="1237" y="101"/>
                </a:lnTo>
                <a:lnTo>
                  <a:pt x="1240" y="106"/>
                </a:lnTo>
                <a:lnTo>
                  <a:pt x="1247" y="117"/>
                </a:lnTo>
                <a:lnTo>
                  <a:pt x="1249" y="111"/>
                </a:lnTo>
                <a:lnTo>
                  <a:pt x="1251" y="104"/>
                </a:lnTo>
                <a:lnTo>
                  <a:pt x="1254" y="91"/>
                </a:lnTo>
                <a:lnTo>
                  <a:pt x="1255" y="84"/>
                </a:lnTo>
                <a:lnTo>
                  <a:pt x="1256" y="77"/>
                </a:lnTo>
                <a:lnTo>
                  <a:pt x="1256" y="70"/>
                </a:lnTo>
                <a:lnTo>
                  <a:pt x="1256" y="63"/>
                </a:lnTo>
                <a:lnTo>
                  <a:pt x="1255" y="55"/>
                </a:lnTo>
                <a:lnTo>
                  <a:pt x="1253" y="48"/>
                </a:lnTo>
                <a:lnTo>
                  <a:pt x="1251" y="41"/>
                </a:lnTo>
                <a:lnTo>
                  <a:pt x="1248" y="34"/>
                </a:lnTo>
                <a:lnTo>
                  <a:pt x="1245" y="27"/>
                </a:lnTo>
                <a:lnTo>
                  <a:pt x="1241" y="19"/>
                </a:lnTo>
                <a:lnTo>
                  <a:pt x="1236" y="12"/>
                </a:lnTo>
                <a:lnTo>
                  <a:pt x="1230" y="5"/>
                </a:lnTo>
                <a:lnTo>
                  <a:pt x="1235" y="11"/>
                </a:lnTo>
                <a:lnTo>
                  <a:pt x="1240" y="18"/>
                </a:lnTo>
                <a:lnTo>
                  <a:pt x="1245" y="27"/>
                </a:lnTo>
                <a:lnTo>
                  <a:pt x="1252" y="38"/>
                </a:lnTo>
                <a:lnTo>
                  <a:pt x="1255" y="44"/>
                </a:lnTo>
                <a:lnTo>
                  <a:pt x="1258" y="51"/>
                </a:lnTo>
                <a:lnTo>
                  <a:pt x="1264" y="67"/>
                </a:lnTo>
                <a:lnTo>
                  <a:pt x="1269" y="84"/>
                </a:lnTo>
                <a:lnTo>
                  <a:pt x="1277" y="70"/>
                </a:lnTo>
                <a:lnTo>
                  <a:pt x="1287" y="54"/>
                </a:lnTo>
                <a:lnTo>
                  <a:pt x="1298" y="38"/>
                </a:lnTo>
                <a:lnTo>
                  <a:pt x="1311" y="21"/>
                </a:lnTo>
                <a:lnTo>
                  <a:pt x="1305" y="30"/>
                </a:lnTo>
                <a:lnTo>
                  <a:pt x="1297" y="43"/>
                </a:lnTo>
                <a:lnTo>
                  <a:pt x="1293" y="50"/>
                </a:lnTo>
                <a:lnTo>
                  <a:pt x="1289" y="59"/>
                </a:lnTo>
                <a:lnTo>
                  <a:pt x="1285" y="68"/>
                </a:lnTo>
                <a:lnTo>
                  <a:pt x="1282" y="78"/>
                </a:lnTo>
                <a:lnTo>
                  <a:pt x="1288" y="69"/>
                </a:lnTo>
                <a:lnTo>
                  <a:pt x="1296" y="61"/>
                </a:lnTo>
                <a:lnTo>
                  <a:pt x="1304" y="53"/>
                </a:lnTo>
                <a:lnTo>
                  <a:pt x="1314" y="44"/>
                </a:lnTo>
                <a:lnTo>
                  <a:pt x="1316" y="55"/>
                </a:lnTo>
                <a:lnTo>
                  <a:pt x="1318" y="66"/>
                </a:lnTo>
                <a:lnTo>
                  <a:pt x="1321" y="82"/>
                </a:lnTo>
                <a:lnTo>
                  <a:pt x="1324" y="99"/>
                </a:lnTo>
                <a:lnTo>
                  <a:pt x="1326" y="119"/>
                </a:lnTo>
                <a:lnTo>
                  <a:pt x="1326" y="129"/>
                </a:lnTo>
                <a:lnTo>
                  <a:pt x="1327" y="139"/>
                </a:lnTo>
                <a:lnTo>
                  <a:pt x="1327" y="149"/>
                </a:lnTo>
                <a:lnTo>
                  <a:pt x="1326" y="159"/>
                </a:lnTo>
                <a:lnTo>
                  <a:pt x="1328" y="155"/>
                </a:lnTo>
                <a:lnTo>
                  <a:pt x="1328" y="150"/>
                </a:lnTo>
                <a:lnTo>
                  <a:pt x="1328" y="145"/>
                </a:lnTo>
                <a:lnTo>
                  <a:pt x="1329" y="140"/>
                </a:lnTo>
                <a:lnTo>
                  <a:pt x="1330" y="135"/>
                </a:lnTo>
                <a:lnTo>
                  <a:pt x="1333" y="125"/>
                </a:lnTo>
                <a:lnTo>
                  <a:pt x="1336" y="115"/>
                </a:lnTo>
                <a:lnTo>
                  <a:pt x="1336" y="110"/>
                </a:lnTo>
                <a:lnTo>
                  <a:pt x="1336" y="106"/>
                </a:lnTo>
                <a:lnTo>
                  <a:pt x="1335" y="97"/>
                </a:lnTo>
                <a:lnTo>
                  <a:pt x="1334" y="93"/>
                </a:lnTo>
                <a:lnTo>
                  <a:pt x="1332" y="89"/>
                </a:lnTo>
                <a:lnTo>
                  <a:pt x="1330" y="85"/>
                </a:lnTo>
                <a:lnTo>
                  <a:pt x="1328" y="82"/>
                </a:lnTo>
                <a:lnTo>
                  <a:pt x="1335" y="90"/>
                </a:lnTo>
                <a:lnTo>
                  <a:pt x="1339" y="95"/>
                </a:lnTo>
                <a:lnTo>
                  <a:pt x="1344" y="101"/>
                </a:lnTo>
                <a:lnTo>
                  <a:pt x="1347" y="96"/>
                </a:lnTo>
                <a:lnTo>
                  <a:pt x="1351" y="90"/>
                </a:lnTo>
                <a:lnTo>
                  <a:pt x="1359" y="80"/>
                </a:lnTo>
                <a:lnTo>
                  <a:pt x="1368" y="70"/>
                </a:lnTo>
                <a:lnTo>
                  <a:pt x="1376" y="61"/>
                </a:lnTo>
                <a:lnTo>
                  <a:pt x="1392" y="47"/>
                </a:lnTo>
                <a:lnTo>
                  <a:pt x="1405" y="37"/>
                </a:lnTo>
                <a:lnTo>
                  <a:pt x="1402" y="40"/>
                </a:lnTo>
                <a:lnTo>
                  <a:pt x="1399" y="42"/>
                </a:lnTo>
                <a:lnTo>
                  <a:pt x="1395" y="47"/>
                </a:lnTo>
                <a:lnTo>
                  <a:pt x="1391" y="53"/>
                </a:lnTo>
                <a:lnTo>
                  <a:pt x="1389" y="59"/>
                </a:lnTo>
                <a:lnTo>
                  <a:pt x="1387" y="65"/>
                </a:lnTo>
                <a:lnTo>
                  <a:pt x="1385" y="72"/>
                </a:lnTo>
                <a:lnTo>
                  <a:pt x="1385" y="78"/>
                </a:lnTo>
                <a:lnTo>
                  <a:pt x="1385" y="85"/>
                </a:lnTo>
                <a:lnTo>
                  <a:pt x="1386" y="92"/>
                </a:lnTo>
                <a:lnTo>
                  <a:pt x="1387" y="99"/>
                </a:lnTo>
                <a:lnTo>
                  <a:pt x="1390" y="114"/>
                </a:lnTo>
                <a:lnTo>
                  <a:pt x="1396" y="128"/>
                </a:lnTo>
                <a:lnTo>
                  <a:pt x="1402" y="143"/>
                </a:lnTo>
                <a:lnTo>
                  <a:pt x="1406" y="131"/>
                </a:lnTo>
                <a:lnTo>
                  <a:pt x="1409" y="120"/>
                </a:lnTo>
                <a:lnTo>
                  <a:pt x="1411" y="108"/>
                </a:lnTo>
                <a:lnTo>
                  <a:pt x="1412" y="102"/>
                </a:lnTo>
                <a:lnTo>
                  <a:pt x="1412" y="97"/>
                </a:lnTo>
                <a:lnTo>
                  <a:pt x="1412" y="92"/>
                </a:lnTo>
                <a:lnTo>
                  <a:pt x="1412" y="86"/>
                </a:lnTo>
                <a:lnTo>
                  <a:pt x="1411" y="81"/>
                </a:lnTo>
                <a:lnTo>
                  <a:pt x="1410" y="76"/>
                </a:lnTo>
                <a:lnTo>
                  <a:pt x="1409" y="71"/>
                </a:lnTo>
                <a:lnTo>
                  <a:pt x="1407" y="67"/>
                </a:lnTo>
                <a:lnTo>
                  <a:pt x="1404" y="62"/>
                </a:lnTo>
                <a:lnTo>
                  <a:pt x="1401" y="58"/>
                </a:lnTo>
                <a:lnTo>
                  <a:pt x="1408" y="65"/>
                </a:lnTo>
                <a:lnTo>
                  <a:pt x="1415" y="74"/>
                </a:lnTo>
                <a:lnTo>
                  <a:pt x="1419" y="79"/>
                </a:lnTo>
                <a:lnTo>
                  <a:pt x="1424" y="85"/>
                </a:lnTo>
                <a:lnTo>
                  <a:pt x="1432" y="96"/>
                </a:lnTo>
                <a:lnTo>
                  <a:pt x="1436" y="103"/>
                </a:lnTo>
                <a:lnTo>
                  <a:pt x="1439" y="110"/>
                </a:lnTo>
                <a:lnTo>
                  <a:pt x="1443" y="116"/>
                </a:lnTo>
                <a:lnTo>
                  <a:pt x="1446" y="124"/>
                </a:lnTo>
                <a:lnTo>
                  <a:pt x="1448" y="131"/>
                </a:lnTo>
                <a:lnTo>
                  <a:pt x="1450" y="138"/>
                </a:lnTo>
                <a:lnTo>
                  <a:pt x="1452" y="146"/>
                </a:lnTo>
                <a:lnTo>
                  <a:pt x="1453" y="154"/>
                </a:lnTo>
                <a:lnTo>
                  <a:pt x="1456" y="144"/>
                </a:lnTo>
                <a:lnTo>
                  <a:pt x="1458" y="134"/>
                </a:lnTo>
                <a:lnTo>
                  <a:pt x="1460" y="124"/>
                </a:lnTo>
                <a:lnTo>
                  <a:pt x="1461" y="115"/>
                </a:lnTo>
                <a:lnTo>
                  <a:pt x="1461" y="105"/>
                </a:lnTo>
                <a:lnTo>
                  <a:pt x="1460" y="101"/>
                </a:lnTo>
                <a:lnTo>
                  <a:pt x="1459" y="97"/>
                </a:lnTo>
                <a:lnTo>
                  <a:pt x="1458" y="93"/>
                </a:lnTo>
                <a:lnTo>
                  <a:pt x="1457" y="89"/>
                </a:lnTo>
                <a:lnTo>
                  <a:pt x="1455" y="85"/>
                </a:lnTo>
                <a:lnTo>
                  <a:pt x="1452" y="82"/>
                </a:lnTo>
                <a:lnTo>
                  <a:pt x="1459" y="89"/>
                </a:lnTo>
                <a:lnTo>
                  <a:pt x="1466" y="99"/>
                </a:lnTo>
                <a:lnTo>
                  <a:pt x="1470" y="104"/>
                </a:lnTo>
                <a:lnTo>
                  <a:pt x="1474" y="111"/>
                </a:lnTo>
                <a:lnTo>
                  <a:pt x="1478" y="117"/>
                </a:lnTo>
                <a:lnTo>
                  <a:pt x="1482" y="124"/>
                </a:lnTo>
                <a:lnTo>
                  <a:pt x="1484" y="104"/>
                </a:lnTo>
                <a:lnTo>
                  <a:pt x="1486" y="87"/>
                </a:lnTo>
                <a:lnTo>
                  <a:pt x="1488" y="72"/>
                </a:lnTo>
                <a:lnTo>
                  <a:pt x="1494" y="80"/>
                </a:lnTo>
                <a:lnTo>
                  <a:pt x="1499" y="87"/>
                </a:lnTo>
                <a:lnTo>
                  <a:pt x="1504" y="95"/>
                </a:lnTo>
                <a:lnTo>
                  <a:pt x="1508" y="102"/>
                </a:lnTo>
                <a:lnTo>
                  <a:pt x="1512" y="109"/>
                </a:lnTo>
                <a:lnTo>
                  <a:pt x="1515" y="117"/>
                </a:lnTo>
                <a:lnTo>
                  <a:pt x="1520" y="131"/>
                </a:lnTo>
                <a:lnTo>
                  <a:pt x="1524" y="144"/>
                </a:lnTo>
                <a:lnTo>
                  <a:pt x="1526" y="157"/>
                </a:lnTo>
                <a:lnTo>
                  <a:pt x="1527" y="169"/>
                </a:lnTo>
                <a:lnTo>
                  <a:pt x="1528" y="180"/>
                </a:lnTo>
                <a:lnTo>
                  <a:pt x="1533" y="168"/>
                </a:lnTo>
                <a:lnTo>
                  <a:pt x="1538" y="155"/>
                </a:lnTo>
                <a:lnTo>
                  <a:pt x="1540" y="148"/>
                </a:lnTo>
                <a:lnTo>
                  <a:pt x="1542" y="142"/>
                </a:lnTo>
                <a:lnTo>
                  <a:pt x="1545" y="128"/>
                </a:lnTo>
                <a:lnTo>
                  <a:pt x="1547" y="115"/>
                </a:lnTo>
                <a:lnTo>
                  <a:pt x="1547" y="109"/>
                </a:lnTo>
                <a:lnTo>
                  <a:pt x="1546" y="103"/>
                </a:lnTo>
                <a:lnTo>
                  <a:pt x="1545" y="97"/>
                </a:lnTo>
                <a:lnTo>
                  <a:pt x="1544" y="92"/>
                </a:lnTo>
                <a:lnTo>
                  <a:pt x="1541" y="86"/>
                </a:lnTo>
                <a:lnTo>
                  <a:pt x="1538" y="82"/>
                </a:lnTo>
                <a:lnTo>
                  <a:pt x="1545" y="90"/>
                </a:lnTo>
                <a:lnTo>
                  <a:pt x="1553" y="101"/>
                </a:lnTo>
                <a:lnTo>
                  <a:pt x="1558" y="107"/>
                </a:lnTo>
                <a:lnTo>
                  <a:pt x="1562" y="114"/>
                </a:lnTo>
                <a:lnTo>
                  <a:pt x="1566" y="121"/>
                </a:lnTo>
                <a:lnTo>
                  <a:pt x="1570" y="128"/>
                </a:lnTo>
                <a:lnTo>
                  <a:pt x="1574" y="113"/>
                </a:lnTo>
                <a:lnTo>
                  <a:pt x="1576" y="105"/>
                </a:lnTo>
                <a:lnTo>
                  <a:pt x="1577" y="97"/>
                </a:lnTo>
                <a:lnTo>
                  <a:pt x="1577" y="89"/>
                </a:lnTo>
                <a:lnTo>
                  <a:pt x="1577" y="81"/>
                </a:lnTo>
                <a:lnTo>
                  <a:pt x="1577" y="74"/>
                </a:lnTo>
                <a:lnTo>
                  <a:pt x="1575" y="67"/>
                </a:lnTo>
                <a:lnTo>
                  <a:pt x="1572" y="62"/>
                </a:lnTo>
                <a:lnTo>
                  <a:pt x="1568" y="58"/>
                </a:lnTo>
                <a:lnTo>
                  <a:pt x="1574" y="63"/>
                </a:lnTo>
                <a:lnTo>
                  <a:pt x="1571" y="56"/>
                </a:lnTo>
                <a:lnTo>
                  <a:pt x="1567" y="49"/>
                </a:lnTo>
                <a:lnTo>
                  <a:pt x="1565" y="46"/>
                </a:lnTo>
                <a:lnTo>
                  <a:pt x="1562" y="43"/>
                </a:lnTo>
                <a:lnTo>
                  <a:pt x="1560" y="40"/>
                </a:lnTo>
                <a:lnTo>
                  <a:pt x="1556" y="37"/>
                </a:lnTo>
                <a:lnTo>
                  <a:pt x="1561" y="41"/>
                </a:lnTo>
                <a:lnTo>
                  <a:pt x="1573" y="52"/>
                </a:lnTo>
                <a:lnTo>
                  <a:pt x="1581" y="59"/>
                </a:lnTo>
                <a:lnTo>
                  <a:pt x="1585" y="64"/>
                </a:lnTo>
                <a:lnTo>
                  <a:pt x="1589" y="68"/>
                </a:lnTo>
                <a:lnTo>
                  <a:pt x="1597" y="79"/>
                </a:lnTo>
                <a:lnTo>
                  <a:pt x="1605" y="90"/>
                </a:lnTo>
                <a:lnTo>
                  <a:pt x="1615" y="101"/>
                </a:lnTo>
                <a:lnTo>
                  <a:pt x="1618" y="91"/>
                </a:lnTo>
                <a:lnTo>
                  <a:pt x="1622" y="80"/>
                </a:lnTo>
                <a:lnTo>
                  <a:pt x="1626" y="70"/>
                </a:lnTo>
                <a:lnTo>
                  <a:pt x="1631" y="61"/>
                </a:lnTo>
                <a:lnTo>
                  <a:pt x="1641" y="44"/>
                </a:lnTo>
                <a:lnTo>
                  <a:pt x="1651" y="29"/>
                </a:lnTo>
                <a:lnTo>
                  <a:pt x="1661" y="17"/>
                </a:lnTo>
                <a:lnTo>
                  <a:pt x="1669" y="8"/>
                </a:lnTo>
                <a:lnTo>
                  <a:pt x="1677" y="0"/>
                </a:lnTo>
                <a:lnTo>
                  <a:pt x="1672" y="5"/>
                </a:lnTo>
                <a:lnTo>
                  <a:pt x="1669" y="11"/>
                </a:lnTo>
                <a:lnTo>
                  <a:pt x="1665" y="16"/>
                </a:lnTo>
                <a:lnTo>
                  <a:pt x="1663" y="22"/>
                </a:lnTo>
                <a:lnTo>
                  <a:pt x="1660" y="28"/>
                </a:lnTo>
                <a:lnTo>
                  <a:pt x="1659" y="35"/>
                </a:lnTo>
                <a:lnTo>
                  <a:pt x="1657" y="41"/>
                </a:lnTo>
                <a:lnTo>
                  <a:pt x="1656" y="48"/>
                </a:lnTo>
                <a:lnTo>
                  <a:pt x="1656" y="55"/>
                </a:lnTo>
                <a:lnTo>
                  <a:pt x="1656" y="62"/>
                </a:lnTo>
                <a:lnTo>
                  <a:pt x="1656" y="69"/>
                </a:lnTo>
                <a:lnTo>
                  <a:pt x="1657" y="77"/>
                </a:lnTo>
                <a:lnTo>
                  <a:pt x="1659" y="91"/>
                </a:lnTo>
                <a:lnTo>
                  <a:pt x="1662" y="106"/>
                </a:lnTo>
                <a:lnTo>
                  <a:pt x="1671" y="88"/>
                </a:lnTo>
                <a:lnTo>
                  <a:pt x="1676" y="78"/>
                </a:lnTo>
                <a:lnTo>
                  <a:pt x="1682" y="68"/>
                </a:lnTo>
                <a:lnTo>
                  <a:pt x="1689" y="57"/>
                </a:lnTo>
                <a:lnTo>
                  <a:pt x="1697" y="46"/>
                </a:lnTo>
                <a:lnTo>
                  <a:pt x="1706" y="34"/>
                </a:lnTo>
                <a:lnTo>
                  <a:pt x="1715" y="21"/>
                </a:lnTo>
                <a:lnTo>
                  <a:pt x="1710" y="29"/>
                </a:lnTo>
                <a:lnTo>
                  <a:pt x="1703" y="39"/>
                </a:lnTo>
                <a:lnTo>
                  <a:pt x="1696" y="53"/>
                </a:lnTo>
                <a:lnTo>
                  <a:pt x="1692" y="60"/>
                </a:lnTo>
                <a:lnTo>
                  <a:pt x="1689" y="68"/>
                </a:lnTo>
                <a:lnTo>
                  <a:pt x="1686" y="77"/>
                </a:lnTo>
                <a:lnTo>
                  <a:pt x="1684" y="86"/>
                </a:lnTo>
                <a:lnTo>
                  <a:pt x="1682" y="95"/>
                </a:lnTo>
                <a:lnTo>
                  <a:pt x="1681" y="104"/>
                </a:lnTo>
                <a:lnTo>
                  <a:pt x="1681" y="113"/>
                </a:lnTo>
                <a:lnTo>
                  <a:pt x="1682" y="123"/>
                </a:lnTo>
                <a:lnTo>
                  <a:pt x="1684" y="132"/>
                </a:lnTo>
                <a:lnTo>
                  <a:pt x="1686" y="137"/>
                </a:lnTo>
                <a:lnTo>
                  <a:pt x="1688" y="142"/>
                </a:lnTo>
                <a:lnTo>
                  <a:pt x="1692" y="131"/>
                </a:lnTo>
                <a:lnTo>
                  <a:pt x="1695" y="126"/>
                </a:lnTo>
                <a:lnTo>
                  <a:pt x="1698" y="120"/>
                </a:lnTo>
                <a:lnTo>
                  <a:pt x="1701" y="115"/>
                </a:lnTo>
                <a:lnTo>
                  <a:pt x="1705" y="110"/>
                </a:lnTo>
                <a:lnTo>
                  <a:pt x="1709" y="105"/>
                </a:lnTo>
                <a:lnTo>
                  <a:pt x="1714" y="101"/>
                </a:lnTo>
                <a:lnTo>
                  <a:pt x="1713" y="106"/>
                </a:lnTo>
                <a:lnTo>
                  <a:pt x="1712" y="122"/>
                </a:lnTo>
                <a:lnTo>
                  <a:pt x="1712" y="131"/>
                </a:lnTo>
                <a:lnTo>
                  <a:pt x="1712" y="142"/>
                </a:lnTo>
                <a:lnTo>
                  <a:pt x="1714" y="154"/>
                </a:lnTo>
                <a:lnTo>
                  <a:pt x="1716" y="166"/>
                </a:lnTo>
                <a:lnTo>
                  <a:pt x="1715" y="160"/>
                </a:lnTo>
                <a:lnTo>
                  <a:pt x="1715" y="154"/>
                </a:lnTo>
                <a:lnTo>
                  <a:pt x="1715" y="148"/>
                </a:lnTo>
                <a:lnTo>
                  <a:pt x="1716" y="141"/>
                </a:lnTo>
                <a:lnTo>
                  <a:pt x="1717" y="134"/>
                </a:lnTo>
                <a:lnTo>
                  <a:pt x="1719" y="126"/>
                </a:lnTo>
                <a:lnTo>
                  <a:pt x="1721" y="118"/>
                </a:lnTo>
                <a:lnTo>
                  <a:pt x="1725" y="110"/>
                </a:lnTo>
                <a:lnTo>
                  <a:pt x="1728" y="100"/>
                </a:lnTo>
                <a:lnTo>
                  <a:pt x="1733" y="91"/>
                </a:lnTo>
                <a:lnTo>
                  <a:pt x="1738" y="81"/>
                </a:lnTo>
                <a:lnTo>
                  <a:pt x="1745" y="70"/>
                </a:lnTo>
                <a:lnTo>
                  <a:pt x="1748" y="64"/>
                </a:lnTo>
                <a:lnTo>
                  <a:pt x="1752" y="59"/>
                </a:lnTo>
                <a:lnTo>
                  <a:pt x="1760" y="47"/>
                </a:lnTo>
                <a:lnTo>
                  <a:pt x="1779" y="21"/>
                </a:lnTo>
                <a:lnTo>
                  <a:pt x="1773" y="30"/>
                </a:lnTo>
                <a:lnTo>
                  <a:pt x="1765" y="43"/>
                </a:lnTo>
                <a:lnTo>
                  <a:pt x="1761" y="51"/>
                </a:lnTo>
                <a:lnTo>
                  <a:pt x="1756" y="59"/>
                </a:lnTo>
                <a:lnTo>
                  <a:pt x="1753" y="68"/>
                </a:lnTo>
                <a:lnTo>
                  <a:pt x="1749" y="78"/>
                </a:lnTo>
                <a:lnTo>
                  <a:pt x="1747" y="88"/>
                </a:lnTo>
                <a:lnTo>
                  <a:pt x="1745" y="98"/>
                </a:lnTo>
                <a:lnTo>
                  <a:pt x="1745" y="103"/>
                </a:lnTo>
                <a:lnTo>
                  <a:pt x="1745" y="109"/>
                </a:lnTo>
                <a:lnTo>
                  <a:pt x="1745" y="120"/>
                </a:lnTo>
                <a:lnTo>
                  <a:pt x="1747" y="130"/>
                </a:lnTo>
                <a:lnTo>
                  <a:pt x="1751" y="141"/>
                </a:lnTo>
                <a:lnTo>
                  <a:pt x="1754" y="146"/>
                </a:lnTo>
                <a:lnTo>
                  <a:pt x="1757" y="152"/>
                </a:lnTo>
                <a:lnTo>
                  <a:pt x="1760" y="157"/>
                </a:lnTo>
                <a:lnTo>
                  <a:pt x="1764" y="162"/>
                </a:lnTo>
                <a:lnTo>
                  <a:pt x="1766" y="147"/>
                </a:lnTo>
                <a:lnTo>
                  <a:pt x="1768" y="132"/>
                </a:lnTo>
                <a:lnTo>
                  <a:pt x="1772" y="116"/>
                </a:lnTo>
                <a:lnTo>
                  <a:pt x="1777" y="99"/>
                </a:lnTo>
                <a:lnTo>
                  <a:pt x="1780" y="91"/>
                </a:lnTo>
                <a:lnTo>
                  <a:pt x="1784" y="83"/>
                </a:lnTo>
                <a:lnTo>
                  <a:pt x="1788" y="75"/>
                </a:lnTo>
                <a:lnTo>
                  <a:pt x="1793" y="67"/>
                </a:lnTo>
                <a:lnTo>
                  <a:pt x="1798" y="59"/>
                </a:lnTo>
                <a:lnTo>
                  <a:pt x="1804" y="51"/>
                </a:lnTo>
                <a:lnTo>
                  <a:pt x="1810" y="44"/>
                </a:lnTo>
                <a:lnTo>
                  <a:pt x="1817" y="36"/>
                </a:lnTo>
                <a:lnTo>
                  <a:pt x="1817" y="40"/>
                </a:lnTo>
                <a:lnTo>
                  <a:pt x="1816" y="49"/>
                </a:lnTo>
                <a:lnTo>
                  <a:pt x="1815" y="63"/>
                </a:lnTo>
                <a:lnTo>
                  <a:pt x="1814" y="81"/>
                </a:lnTo>
                <a:lnTo>
                  <a:pt x="1817" y="75"/>
                </a:lnTo>
                <a:lnTo>
                  <a:pt x="1821" y="69"/>
                </a:lnTo>
                <a:lnTo>
                  <a:pt x="1829" y="57"/>
                </a:lnTo>
                <a:lnTo>
                  <a:pt x="1834" y="51"/>
                </a:lnTo>
                <a:lnTo>
                  <a:pt x="1839" y="44"/>
                </a:lnTo>
                <a:lnTo>
                  <a:pt x="1851" y="31"/>
                </a:lnTo>
                <a:lnTo>
                  <a:pt x="1849" y="35"/>
                </a:lnTo>
                <a:lnTo>
                  <a:pt x="1848" y="41"/>
                </a:lnTo>
                <a:lnTo>
                  <a:pt x="1846" y="48"/>
                </a:lnTo>
                <a:lnTo>
                  <a:pt x="1845" y="56"/>
                </a:lnTo>
                <a:lnTo>
                  <a:pt x="1844" y="66"/>
                </a:lnTo>
                <a:lnTo>
                  <a:pt x="1843" y="77"/>
                </a:lnTo>
                <a:lnTo>
                  <a:pt x="1842" y="89"/>
                </a:lnTo>
                <a:lnTo>
                  <a:pt x="1848" y="96"/>
                </a:lnTo>
                <a:lnTo>
                  <a:pt x="1854" y="104"/>
                </a:lnTo>
                <a:lnTo>
                  <a:pt x="1860" y="113"/>
                </a:lnTo>
                <a:lnTo>
                  <a:pt x="1865" y="123"/>
                </a:lnTo>
                <a:lnTo>
                  <a:pt x="1868" y="128"/>
                </a:lnTo>
                <a:lnTo>
                  <a:pt x="1870" y="134"/>
                </a:lnTo>
                <a:lnTo>
                  <a:pt x="1874" y="145"/>
                </a:lnTo>
                <a:lnTo>
                  <a:pt x="1875" y="151"/>
                </a:lnTo>
                <a:lnTo>
                  <a:pt x="1876" y="157"/>
                </a:lnTo>
                <a:lnTo>
                  <a:pt x="1877" y="169"/>
                </a:lnTo>
                <a:lnTo>
                  <a:pt x="1882" y="157"/>
                </a:lnTo>
                <a:lnTo>
                  <a:pt x="1885" y="146"/>
                </a:lnTo>
                <a:lnTo>
                  <a:pt x="1888" y="134"/>
                </a:lnTo>
                <a:lnTo>
                  <a:pt x="1890" y="122"/>
                </a:lnTo>
                <a:lnTo>
                  <a:pt x="1891" y="111"/>
                </a:lnTo>
                <a:lnTo>
                  <a:pt x="1891" y="105"/>
                </a:lnTo>
                <a:lnTo>
                  <a:pt x="1890" y="100"/>
                </a:lnTo>
                <a:lnTo>
                  <a:pt x="1889" y="95"/>
                </a:lnTo>
                <a:lnTo>
                  <a:pt x="1887" y="90"/>
                </a:lnTo>
                <a:lnTo>
                  <a:pt x="1885" y="86"/>
                </a:lnTo>
                <a:lnTo>
                  <a:pt x="1882" y="82"/>
                </a:lnTo>
                <a:lnTo>
                  <a:pt x="1888" y="88"/>
                </a:lnTo>
                <a:lnTo>
                  <a:pt x="1895" y="96"/>
                </a:lnTo>
                <a:lnTo>
                  <a:pt x="1898" y="101"/>
                </a:lnTo>
                <a:lnTo>
                  <a:pt x="1902" y="106"/>
                </a:lnTo>
                <a:lnTo>
                  <a:pt x="1909" y="117"/>
                </a:lnTo>
                <a:lnTo>
                  <a:pt x="1911" y="111"/>
                </a:lnTo>
                <a:lnTo>
                  <a:pt x="1913" y="104"/>
                </a:lnTo>
                <a:lnTo>
                  <a:pt x="1916" y="91"/>
                </a:lnTo>
                <a:lnTo>
                  <a:pt x="1917" y="84"/>
                </a:lnTo>
                <a:lnTo>
                  <a:pt x="1918" y="77"/>
                </a:lnTo>
                <a:lnTo>
                  <a:pt x="1918" y="70"/>
                </a:lnTo>
                <a:lnTo>
                  <a:pt x="1917" y="63"/>
                </a:lnTo>
                <a:lnTo>
                  <a:pt x="1916" y="55"/>
                </a:lnTo>
                <a:lnTo>
                  <a:pt x="1915" y="48"/>
                </a:lnTo>
                <a:lnTo>
                  <a:pt x="1913" y="41"/>
                </a:lnTo>
                <a:lnTo>
                  <a:pt x="1910" y="34"/>
                </a:lnTo>
                <a:lnTo>
                  <a:pt x="1906" y="27"/>
                </a:lnTo>
                <a:lnTo>
                  <a:pt x="1902" y="19"/>
                </a:lnTo>
                <a:lnTo>
                  <a:pt x="1898" y="12"/>
                </a:lnTo>
                <a:lnTo>
                  <a:pt x="1892" y="5"/>
                </a:lnTo>
                <a:lnTo>
                  <a:pt x="1897" y="11"/>
                </a:lnTo>
                <a:lnTo>
                  <a:pt x="1901" y="18"/>
                </a:lnTo>
                <a:lnTo>
                  <a:pt x="1907" y="27"/>
                </a:lnTo>
                <a:lnTo>
                  <a:pt x="1914" y="38"/>
                </a:lnTo>
                <a:lnTo>
                  <a:pt x="1917" y="44"/>
                </a:lnTo>
                <a:lnTo>
                  <a:pt x="1920" y="51"/>
                </a:lnTo>
                <a:lnTo>
                  <a:pt x="1926" y="67"/>
                </a:lnTo>
                <a:lnTo>
                  <a:pt x="1931" y="84"/>
                </a:lnTo>
                <a:lnTo>
                  <a:pt x="1939" y="70"/>
                </a:lnTo>
                <a:lnTo>
                  <a:pt x="1948" y="54"/>
                </a:lnTo>
                <a:lnTo>
                  <a:pt x="1960" y="38"/>
                </a:lnTo>
                <a:lnTo>
                  <a:pt x="1973" y="21"/>
                </a:lnTo>
                <a:lnTo>
                  <a:pt x="1967" y="30"/>
                </a:lnTo>
                <a:lnTo>
                  <a:pt x="1959" y="43"/>
                </a:lnTo>
                <a:lnTo>
                  <a:pt x="1954" y="50"/>
                </a:lnTo>
                <a:lnTo>
                  <a:pt x="1950" y="59"/>
                </a:lnTo>
                <a:lnTo>
                  <a:pt x="1947" y="68"/>
                </a:lnTo>
                <a:lnTo>
                  <a:pt x="1943" y="78"/>
                </a:lnTo>
                <a:lnTo>
                  <a:pt x="1950" y="69"/>
                </a:lnTo>
                <a:lnTo>
                  <a:pt x="1958" y="61"/>
                </a:lnTo>
                <a:lnTo>
                  <a:pt x="1966" y="53"/>
                </a:lnTo>
                <a:lnTo>
                  <a:pt x="1975" y="44"/>
                </a:lnTo>
                <a:lnTo>
                  <a:pt x="1978" y="55"/>
                </a:lnTo>
                <a:lnTo>
                  <a:pt x="1980" y="66"/>
                </a:lnTo>
                <a:lnTo>
                  <a:pt x="1983" y="82"/>
                </a:lnTo>
                <a:lnTo>
                  <a:pt x="1985" y="99"/>
                </a:lnTo>
                <a:lnTo>
                  <a:pt x="1987" y="119"/>
                </a:lnTo>
                <a:lnTo>
                  <a:pt x="1988" y="129"/>
                </a:lnTo>
                <a:lnTo>
                  <a:pt x="1988" y="139"/>
                </a:lnTo>
                <a:lnTo>
                  <a:pt x="1988" y="149"/>
                </a:lnTo>
                <a:lnTo>
                  <a:pt x="1988" y="159"/>
                </a:lnTo>
                <a:lnTo>
                  <a:pt x="1989" y="155"/>
                </a:lnTo>
                <a:lnTo>
                  <a:pt x="1989" y="150"/>
                </a:lnTo>
                <a:lnTo>
                  <a:pt x="1990" y="145"/>
                </a:lnTo>
                <a:lnTo>
                  <a:pt x="1990" y="140"/>
                </a:lnTo>
                <a:lnTo>
                  <a:pt x="1991" y="135"/>
                </a:lnTo>
                <a:lnTo>
                  <a:pt x="1994" y="125"/>
                </a:lnTo>
                <a:lnTo>
                  <a:pt x="1998" y="115"/>
                </a:lnTo>
                <a:lnTo>
                  <a:pt x="1998" y="110"/>
                </a:lnTo>
                <a:lnTo>
                  <a:pt x="1998" y="106"/>
                </a:lnTo>
                <a:lnTo>
                  <a:pt x="1997" y="97"/>
                </a:lnTo>
                <a:lnTo>
                  <a:pt x="1995" y="93"/>
                </a:lnTo>
                <a:lnTo>
                  <a:pt x="1994" y="89"/>
                </a:lnTo>
                <a:lnTo>
                  <a:pt x="1992" y="85"/>
                </a:lnTo>
                <a:lnTo>
                  <a:pt x="1990" y="82"/>
                </a:lnTo>
                <a:lnTo>
                  <a:pt x="1997" y="90"/>
                </a:lnTo>
                <a:lnTo>
                  <a:pt x="2001" y="95"/>
                </a:lnTo>
                <a:lnTo>
                  <a:pt x="2005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46" name="AutoShape 30"/>
          <p:cNvSpPr>
            <a:spLocks noChangeAspect="1" noChangeArrowheads="1" noTextEdit="1"/>
          </p:cNvSpPr>
          <p:nvPr userDrawn="1"/>
        </p:nvSpPr>
        <p:spPr bwMode="auto">
          <a:xfrm>
            <a:off x="611188" y="3949327"/>
            <a:ext cx="79422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42" name="41 Grupo"/>
          <p:cNvGrpSpPr/>
          <p:nvPr userDrawn="1"/>
        </p:nvGrpSpPr>
        <p:grpSpPr>
          <a:xfrm>
            <a:off x="6113089" y="-1023144"/>
            <a:ext cx="3416300" cy="2274887"/>
            <a:chOff x="3517247" y="4280928"/>
            <a:chExt cx="3416300" cy="2274887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auto">
            <a:xfrm>
              <a:off x="4479272" y="6530415"/>
              <a:ext cx="766762" cy="254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01" y="1"/>
                </a:cxn>
                <a:cxn ang="0">
                  <a:pos x="432" y="5"/>
                </a:cxn>
                <a:cxn ang="0">
                  <a:pos x="443" y="6"/>
                </a:cxn>
                <a:cxn ang="0">
                  <a:pos x="460" y="9"/>
                </a:cxn>
                <a:cxn ang="0">
                  <a:pos x="483" y="13"/>
                </a:cxn>
                <a:cxn ang="0">
                  <a:pos x="189" y="14"/>
                </a:cxn>
                <a:cxn ang="0">
                  <a:pos x="188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14" y="4"/>
                </a:cxn>
                <a:cxn ang="0">
                  <a:pos x="186" y="8"/>
                </a:cxn>
                <a:cxn ang="0">
                  <a:pos x="189" y="7"/>
                </a:cxn>
                <a:cxn ang="0">
                  <a:pos x="227" y="0"/>
                </a:cxn>
              </a:cxnLst>
              <a:rect l="0" t="0" r="r" b="b"/>
              <a:pathLst>
                <a:path w="483" h="16">
                  <a:moveTo>
                    <a:pt x="227" y="0"/>
                  </a:moveTo>
                  <a:lnTo>
                    <a:pt x="301" y="1"/>
                  </a:lnTo>
                  <a:lnTo>
                    <a:pt x="432" y="5"/>
                  </a:lnTo>
                  <a:lnTo>
                    <a:pt x="443" y="6"/>
                  </a:lnTo>
                  <a:lnTo>
                    <a:pt x="460" y="9"/>
                  </a:lnTo>
                  <a:lnTo>
                    <a:pt x="483" y="13"/>
                  </a:lnTo>
                  <a:lnTo>
                    <a:pt x="189" y="14"/>
                  </a:lnTo>
                  <a:lnTo>
                    <a:pt x="188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4"/>
                  </a:lnTo>
                  <a:lnTo>
                    <a:pt x="186" y="8"/>
                  </a:lnTo>
                  <a:lnTo>
                    <a:pt x="189" y="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854" name="Freeform 38"/>
            <p:cNvSpPr>
              <a:spLocks noEditPoints="1"/>
            </p:cNvSpPr>
            <p:nvPr userDrawn="1"/>
          </p:nvSpPr>
          <p:spPr bwMode="auto">
            <a:xfrm>
              <a:off x="3517247" y="4280928"/>
              <a:ext cx="3416300" cy="2274887"/>
            </a:xfrm>
            <a:custGeom>
              <a:avLst/>
              <a:gdLst/>
              <a:ahLst/>
              <a:cxnLst>
                <a:cxn ang="0">
                  <a:pos x="392" y="1122"/>
                </a:cxn>
                <a:cxn ang="0">
                  <a:pos x="495" y="1067"/>
                </a:cxn>
                <a:cxn ang="0">
                  <a:pos x="75" y="1164"/>
                </a:cxn>
                <a:cxn ang="0">
                  <a:pos x="474" y="946"/>
                </a:cxn>
                <a:cxn ang="0">
                  <a:pos x="471" y="964"/>
                </a:cxn>
                <a:cxn ang="0">
                  <a:pos x="99" y="1207"/>
                </a:cxn>
                <a:cxn ang="0">
                  <a:pos x="1082" y="901"/>
                </a:cxn>
                <a:cxn ang="0">
                  <a:pos x="1809" y="596"/>
                </a:cxn>
                <a:cxn ang="0">
                  <a:pos x="2134" y="403"/>
                </a:cxn>
                <a:cxn ang="0">
                  <a:pos x="1809" y="605"/>
                </a:cxn>
                <a:cxn ang="0">
                  <a:pos x="1125" y="897"/>
                </a:cxn>
                <a:cxn ang="0">
                  <a:pos x="807" y="850"/>
                </a:cxn>
                <a:cxn ang="0">
                  <a:pos x="801" y="886"/>
                </a:cxn>
                <a:cxn ang="0">
                  <a:pos x="794" y="905"/>
                </a:cxn>
                <a:cxn ang="0">
                  <a:pos x="753" y="849"/>
                </a:cxn>
                <a:cxn ang="0">
                  <a:pos x="884" y="873"/>
                </a:cxn>
                <a:cxn ang="0">
                  <a:pos x="811" y="886"/>
                </a:cxn>
                <a:cxn ang="0">
                  <a:pos x="757" y="923"/>
                </a:cxn>
                <a:cxn ang="0">
                  <a:pos x="800" y="984"/>
                </a:cxn>
                <a:cxn ang="0">
                  <a:pos x="859" y="1027"/>
                </a:cxn>
                <a:cxn ang="0">
                  <a:pos x="825" y="991"/>
                </a:cxn>
                <a:cxn ang="0">
                  <a:pos x="797" y="833"/>
                </a:cxn>
                <a:cxn ang="0">
                  <a:pos x="655" y="806"/>
                </a:cxn>
                <a:cxn ang="0">
                  <a:pos x="771" y="993"/>
                </a:cxn>
                <a:cxn ang="0">
                  <a:pos x="719" y="1010"/>
                </a:cxn>
                <a:cxn ang="0">
                  <a:pos x="784" y="1358"/>
                </a:cxn>
                <a:cxn ang="0">
                  <a:pos x="808" y="1314"/>
                </a:cxn>
                <a:cxn ang="0">
                  <a:pos x="826" y="1424"/>
                </a:cxn>
                <a:cxn ang="0">
                  <a:pos x="809" y="1346"/>
                </a:cxn>
                <a:cxn ang="0">
                  <a:pos x="796" y="1426"/>
                </a:cxn>
                <a:cxn ang="0">
                  <a:pos x="774" y="1416"/>
                </a:cxn>
                <a:cxn ang="0">
                  <a:pos x="618" y="1414"/>
                </a:cxn>
                <a:cxn ang="0">
                  <a:pos x="598" y="1428"/>
                </a:cxn>
                <a:cxn ang="0">
                  <a:pos x="592" y="1419"/>
                </a:cxn>
                <a:cxn ang="0">
                  <a:pos x="469" y="1178"/>
                </a:cxn>
                <a:cxn ang="0">
                  <a:pos x="165" y="1227"/>
                </a:cxn>
                <a:cxn ang="0">
                  <a:pos x="559" y="1132"/>
                </a:cxn>
                <a:cxn ang="0">
                  <a:pos x="678" y="1069"/>
                </a:cxn>
                <a:cxn ang="0">
                  <a:pos x="624" y="843"/>
                </a:cxn>
                <a:cxn ang="0">
                  <a:pos x="588" y="853"/>
                </a:cxn>
                <a:cxn ang="0">
                  <a:pos x="574" y="866"/>
                </a:cxn>
                <a:cxn ang="0">
                  <a:pos x="646" y="764"/>
                </a:cxn>
                <a:cxn ang="0">
                  <a:pos x="725" y="801"/>
                </a:cxn>
                <a:cxn ang="0">
                  <a:pos x="1006" y="643"/>
                </a:cxn>
                <a:cxn ang="0">
                  <a:pos x="1481" y="271"/>
                </a:cxn>
                <a:cxn ang="0">
                  <a:pos x="1692" y="37"/>
                </a:cxn>
                <a:cxn ang="0">
                  <a:pos x="1515" y="254"/>
                </a:cxn>
                <a:cxn ang="0">
                  <a:pos x="1096" y="599"/>
                </a:cxn>
                <a:cxn ang="0">
                  <a:pos x="897" y="844"/>
                </a:cxn>
                <a:cxn ang="0">
                  <a:pos x="1357" y="614"/>
                </a:cxn>
                <a:cxn ang="0">
                  <a:pos x="1781" y="295"/>
                </a:cxn>
                <a:cxn ang="0">
                  <a:pos x="1221" y="707"/>
                </a:cxn>
                <a:cxn ang="0">
                  <a:pos x="937" y="851"/>
                </a:cxn>
                <a:cxn ang="0">
                  <a:pos x="978" y="933"/>
                </a:cxn>
                <a:cxn ang="0">
                  <a:pos x="967" y="888"/>
                </a:cxn>
                <a:cxn ang="0">
                  <a:pos x="901" y="942"/>
                </a:cxn>
                <a:cxn ang="0">
                  <a:pos x="893" y="980"/>
                </a:cxn>
                <a:cxn ang="0">
                  <a:pos x="928" y="1416"/>
                </a:cxn>
                <a:cxn ang="0">
                  <a:pos x="824" y="973"/>
                </a:cxn>
                <a:cxn ang="0">
                  <a:pos x="931" y="869"/>
                </a:cxn>
              </a:cxnLst>
              <a:rect l="0" t="0" r="r" b="b"/>
              <a:pathLst>
                <a:path w="2152" h="1433">
                  <a:moveTo>
                    <a:pt x="660" y="975"/>
                  </a:moveTo>
                  <a:lnTo>
                    <a:pt x="673" y="978"/>
                  </a:lnTo>
                  <a:lnTo>
                    <a:pt x="647" y="994"/>
                  </a:lnTo>
                  <a:lnTo>
                    <a:pt x="622" y="1010"/>
                  </a:lnTo>
                  <a:lnTo>
                    <a:pt x="596" y="1025"/>
                  </a:lnTo>
                  <a:lnTo>
                    <a:pt x="571" y="1040"/>
                  </a:lnTo>
                  <a:lnTo>
                    <a:pt x="545" y="1053"/>
                  </a:lnTo>
                  <a:lnTo>
                    <a:pt x="520" y="1067"/>
                  </a:lnTo>
                  <a:lnTo>
                    <a:pt x="494" y="1079"/>
                  </a:lnTo>
                  <a:lnTo>
                    <a:pt x="469" y="1091"/>
                  </a:lnTo>
                  <a:lnTo>
                    <a:pt x="443" y="1102"/>
                  </a:lnTo>
                  <a:lnTo>
                    <a:pt x="418" y="1112"/>
                  </a:lnTo>
                  <a:lnTo>
                    <a:pt x="392" y="1122"/>
                  </a:lnTo>
                  <a:lnTo>
                    <a:pt x="367" y="1132"/>
                  </a:lnTo>
                  <a:lnTo>
                    <a:pt x="341" y="1141"/>
                  </a:lnTo>
                  <a:lnTo>
                    <a:pt x="316" y="1149"/>
                  </a:lnTo>
                  <a:lnTo>
                    <a:pt x="265" y="1164"/>
                  </a:lnTo>
                  <a:lnTo>
                    <a:pt x="220" y="1164"/>
                  </a:lnTo>
                  <a:lnTo>
                    <a:pt x="275" y="1148"/>
                  </a:lnTo>
                  <a:lnTo>
                    <a:pt x="330" y="1131"/>
                  </a:lnTo>
                  <a:lnTo>
                    <a:pt x="357" y="1122"/>
                  </a:lnTo>
                  <a:lnTo>
                    <a:pt x="385" y="1112"/>
                  </a:lnTo>
                  <a:lnTo>
                    <a:pt x="412" y="1102"/>
                  </a:lnTo>
                  <a:lnTo>
                    <a:pt x="440" y="1091"/>
                  </a:lnTo>
                  <a:lnTo>
                    <a:pt x="467" y="1079"/>
                  </a:lnTo>
                  <a:lnTo>
                    <a:pt x="495" y="1067"/>
                  </a:lnTo>
                  <a:lnTo>
                    <a:pt x="522" y="1054"/>
                  </a:lnTo>
                  <a:lnTo>
                    <a:pt x="550" y="1040"/>
                  </a:lnTo>
                  <a:lnTo>
                    <a:pt x="578" y="1025"/>
                  </a:lnTo>
                  <a:lnTo>
                    <a:pt x="605" y="1009"/>
                  </a:lnTo>
                  <a:lnTo>
                    <a:pt x="633" y="992"/>
                  </a:lnTo>
                  <a:lnTo>
                    <a:pt x="660" y="975"/>
                  </a:lnTo>
                  <a:close/>
                  <a:moveTo>
                    <a:pt x="238" y="1104"/>
                  </a:moveTo>
                  <a:lnTo>
                    <a:pt x="223" y="1112"/>
                  </a:lnTo>
                  <a:lnTo>
                    <a:pt x="190" y="1127"/>
                  </a:lnTo>
                  <a:lnTo>
                    <a:pt x="147" y="1145"/>
                  </a:lnTo>
                  <a:lnTo>
                    <a:pt x="124" y="1155"/>
                  </a:lnTo>
                  <a:lnTo>
                    <a:pt x="102" y="1164"/>
                  </a:lnTo>
                  <a:lnTo>
                    <a:pt x="75" y="1164"/>
                  </a:lnTo>
                  <a:lnTo>
                    <a:pt x="106" y="1151"/>
                  </a:lnTo>
                  <a:lnTo>
                    <a:pt x="136" y="1138"/>
                  </a:lnTo>
                  <a:lnTo>
                    <a:pt x="167" y="1124"/>
                  </a:lnTo>
                  <a:lnTo>
                    <a:pt x="197" y="1110"/>
                  </a:lnTo>
                  <a:lnTo>
                    <a:pt x="227" y="1095"/>
                  </a:lnTo>
                  <a:lnTo>
                    <a:pt x="258" y="1079"/>
                  </a:lnTo>
                  <a:lnTo>
                    <a:pt x="288" y="1063"/>
                  </a:lnTo>
                  <a:lnTo>
                    <a:pt x="319" y="1046"/>
                  </a:lnTo>
                  <a:lnTo>
                    <a:pt x="350" y="1028"/>
                  </a:lnTo>
                  <a:lnTo>
                    <a:pt x="380" y="1009"/>
                  </a:lnTo>
                  <a:lnTo>
                    <a:pt x="411" y="989"/>
                  </a:lnTo>
                  <a:lnTo>
                    <a:pt x="443" y="968"/>
                  </a:lnTo>
                  <a:lnTo>
                    <a:pt x="474" y="946"/>
                  </a:lnTo>
                  <a:lnTo>
                    <a:pt x="505" y="923"/>
                  </a:lnTo>
                  <a:lnTo>
                    <a:pt x="537" y="899"/>
                  </a:lnTo>
                  <a:lnTo>
                    <a:pt x="569" y="874"/>
                  </a:lnTo>
                  <a:lnTo>
                    <a:pt x="569" y="881"/>
                  </a:lnTo>
                  <a:lnTo>
                    <a:pt x="568" y="884"/>
                  </a:lnTo>
                  <a:lnTo>
                    <a:pt x="565" y="888"/>
                  </a:lnTo>
                  <a:lnTo>
                    <a:pt x="560" y="893"/>
                  </a:lnTo>
                  <a:lnTo>
                    <a:pt x="554" y="899"/>
                  </a:lnTo>
                  <a:lnTo>
                    <a:pt x="546" y="906"/>
                  </a:lnTo>
                  <a:lnTo>
                    <a:pt x="537" y="914"/>
                  </a:lnTo>
                  <a:lnTo>
                    <a:pt x="516" y="931"/>
                  </a:lnTo>
                  <a:lnTo>
                    <a:pt x="494" y="948"/>
                  </a:lnTo>
                  <a:lnTo>
                    <a:pt x="471" y="964"/>
                  </a:lnTo>
                  <a:lnTo>
                    <a:pt x="451" y="979"/>
                  </a:lnTo>
                  <a:lnTo>
                    <a:pt x="434" y="991"/>
                  </a:lnTo>
                  <a:lnTo>
                    <a:pt x="409" y="1006"/>
                  </a:lnTo>
                  <a:lnTo>
                    <a:pt x="385" y="1021"/>
                  </a:lnTo>
                  <a:lnTo>
                    <a:pt x="360" y="1036"/>
                  </a:lnTo>
                  <a:lnTo>
                    <a:pt x="335" y="1050"/>
                  </a:lnTo>
                  <a:lnTo>
                    <a:pt x="286" y="1078"/>
                  </a:lnTo>
                  <a:lnTo>
                    <a:pt x="238" y="1104"/>
                  </a:lnTo>
                  <a:close/>
                  <a:moveTo>
                    <a:pt x="265" y="1164"/>
                  </a:moveTo>
                  <a:lnTo>
                    <a:pt x="238" y="1171"/>
                  </a:lnTo>
                  <a:lnTo>
                    <a:pt x="204" y="1180"/>
                  </a:lnTo>
                  <a:lnTo>
                    <a:pt x="136" y="1198"/>
                  </a:lnTo>
                  <a:lnTo>
                    <a:pt x="99" y="1207"/>
                  </a:lnTo>
                  <a:lnTo>
                    <a:pt x="64" y="1215"/>
                  </a:lnTo>
                  <a:lnTo>
                    <a:pt x="49" y="1218"/>
                  </a:lnTo>
                  <a:lnTo>
                    <a:pt x="36" y="1221"/>
                  </a:lnTo>
                  <a:lnTo>
                    <a:pt x="25" y="1222"/>
                  </a:lnTo>
                  <a:lnTo>
                    <a:pt x="17" y="1223"/>
                  </a:lnTo>
                  <a:lnTo>
                    <a:pt x="0" y="1223"/>
                  </a:lnTo>
                  <a:lnTo>
                    <a:pt x="55" y="1208"/>
                  </a:lnTo>
                  <a:lnTo>
                    <a:pt x="110" y="1193"/>
                  </a:lnTo>
                  <a:lnTo>
                    <a:pt x="165" y="1179"/>
                  </a:lnTo>
                  <a:lnTo>
                    <a:pt x="220" y="1164"/>
                  </a:lnTo>
                  <a:lnTo>
                    <a:pt x="265" y="1164"/>
                  </a:lnTo>
                  <a:close/>
                  <a:moveTo>
                    <a:pt x="997" y="929"/>
                  </a:moveTo>
                  <a:lnTo>
                    <a:pt x="1082" y="901"/>
                  </a:lnTo>
                  <a:lnTo>
                    <a:pt x="1165" y="872"/>
                  </a:lnTo>
                  <a:lnTo>
                    <a:pt x="1247" y="843"/>
                  </a:lnTo>
                  <a:lnTo>
                    <a:pt x="1328" y="812"/>
                  </a:lnTo>
                  <a:lnTo>
                    <a:pt x="1406" y="781"/>
                  </a:lnTo>
                  <a:lnTo>
                    <a:pt x="1484" y="750"/>
                  </a:lnTo>
                  <a:lnTo>
                    <a:pt x="1522" y="733"/>
                  </a:lnTo>
                  <a:lnTo>
                    <a:pt x="1559" y="717"/>
                  </a:lnTo>
                  <a:lnTo>
                    <a:pt x="1596" y="699"/>
                  </a:lnTo>
                  <a:lnTo>
                    <a:pt x="1633" y="683"/>
                  </a:lnTo>
                  <a:lnTo>
                    <a:pt x="1705" y="649"/>
                  </a:lnTo>
                  <a:lnTo>
                    <a:pt x="1740" y="631"/>
                  </a:lnTo>
                  <a:lnTo>
                    <a:pt x="1775" y="614"/>
                  </a:lnTo>
                  <a:lnTo>
                    <a:pt x="1809" y="596"/>
                  </a:lnTo>
                  <a:lnTo>
                    <a:pt x="1843" y="578"/>
                  </a:lnTo>
                  <a:lnTo>
                    <a:pt x="1876" y="560"/>
                  </a:lnTo>
                  <a:lnTo>
                    <a:pt x="1909" y="542"/>
                  </a:lnTo>
                  <a:lnTo>
                    <a:pt x="1941" y="524"/>
                  </a:lnTo>
                  <a:lnTo>
                    <a:pt x="1973" y="505"/>
                  </a:lnTo>
                  <a:lnTo>
                    <a:pt x="2004" y="486"/>
                  </a:lnTo>
                  <a:lnTo>
                    <a:pt x="2035" y="467"/>
                  </a:lnTo>
                  <a:lnTo>
                    <a:pt x="2065" y="448"/>
                  </a:lnTo>
                  <a:lnTo>
                    <a:pt x="2094" y="428"/>
                  </a:lnTo>
                  <a:lnTo>
                    <a:pt x="2123" y="408"/>
                  </a:lnTo>
                  <a:lnTo>
                    <a:pt x="2152" y="389"/>
                  </a:lnTo>
                  <a:lnTo>
                    <a:pt x="2143" y="396"/>
                  </a:lnTo>
                  <a:lnTo>
                    <a:pt x="2134" y="403"/>
                  </a:lnTo>
                  <a:lnTo>
                    <a:pt x="2115" y="418"/>
                  </a:lnTo>
                  <a:lnTo>
                    <a:pt x="2095" y="434"/>
                  </a:lnTo>
                  <a:lnTo>
                    <a:pt x="2073" y="449"/>
                  </a:lnTo>
                  <a:lnTo>
                    <a:pt x="2051" y="465"/>
                  </a:lnTo>
                  <a:lnTo>
                    <a:pt x="2027" y="480"/>
                  </a:lnTo>
                  <a:lnTo>
                    <a:pt x="2002" y="496"/>
                  </a:lnTo>
                  <a:lnTo>
                    <a:pt x="1976" y="512"/>
                  </a:lnTo>
                  <a:lnTo>
                    <a:pt x="1950" y="527"/>
                  </a:lnTo>
                  <a:lnTo>
                    <a:pt x="1923" y="543"/>
                  </a:lnTo>
                  <a:lnTo>
                    <a:pt x="1895" y="559"/>
                  </a:lnTo>
                  <a:lnTo>
                    <a:pt x="1867" y="575"/>
                  </a:lnTo>
                  <a:lnTo>
                    <a:pt x="1838" y="590"/>
                  </a:lnTo>
                  <a:lnTo>
                    <a:pt x="1809" y="605"/>
                  </a:lnTo>
                  <a:lnTo>
                    <a:pt x="1750" y="636"/>
                  </a:lnTo>
                  <a:lnTo>
                    <a:pt x="1691" y="665"/>
                  </a:lnTo>
                  <a:lnTo>
                    <a:pt x="1633" y="693"/>
                  </a:lnTo>
                  <a:lnTo>
                    <a:pt x="1577" y="720"/>
                  </a:lnTo>
                  <a:lnTo>
                    <a:pt x="1522" y="745"/>
                  </a:lnTo>
                  <a:lnTo>
                    <a:pt x="1471" y="767"/>
                  </a:lnTo>
                  <a:lnTo>
                    <a:pt x="1423" y="787"/>
                  </a:lnTo>
                  <a:lnTo>
                    <a:pt x="1379" y="805"/>
                  </a:lnTo>
                  <a:lnTo>
                    <a:pt x="1341" y="820"/>
                  </a:lnTo>
                  <a:lnTo>
                    <a:pt x="1283" y="841"/>
                  </a:lnTo>
                  <a:lnTo>
                    <a:pt x="1235" y="859"/>
                  </a:lnTo>
                  <a:lnTo>
                    <a:pt x="1180" y="879"/>
                  </a:lnTo>
                  <a:lnTo>
                    <a:pt x="1125" y="897"/>
                  </a:lnTo>
                  <a:lnTo>
                    <a:pt x="1074" y="914"/>
                  </a:lnTo>
                  <a:lnTo>
                    <a:pt x="1052" y="920"/>
                  </a:lnTo>
                  <a:lnTo>
                    <a:pt x="1034" y="925"/>
                  </a:lnTo>
                  <a:lnTo>
                    <a:pt x="1026" y="927"/>
                  </a:lnTo>
                  <a:lnTo>
                    <a:pt x="1019" y="928"/>
                  </a:lnTo>
                  <a:lnTo>
                    <a:pt x="1013" y="929"/>
                  </a:lnTo>
                  <a:lnTo>
                    <a:pt x="1009" y="929"/>
                  </a:lnTo>
                  <a:lnTo>
                    <a:pt x="997" y="929"/>
                  </a:lnTo>
                  <a:close/>
                  <a:moveTo>
                    <a:pt x="806" y="838"/>
                  </a:moveTo>
                  <a:lnTo>
                    <a:pt x="805" y="845"/>
                  </a:lnTo>
                  <a:lnTo>
                    <a:pt x="805" y="848"/>
                  </a:lnTo>
                  <a:lnTo>
                    <a:pt x="806" y="849"/>
                  </a:lnTo>
                  <a:lnTo>
                    <a:pt x="807" y="850"/>
                  </a:lnTo>
                  <a:lnTo>
                    <a:pt x="820" y="852"/>
                  </a:lnTo>
                  <a:lnTo>
                    <a:pt x="835" y="855"/>
                  </a:lnTo>
                  <a:lnTo>
                    <a:pt x="848" y="858"/>
                  </a:lnTo>
                  <a:lnTo>
                    <a:pt x="852" y="858"/>
                  </a:lnTo>
                  <a:lnTo>
                    <a:pt x="855" y="859"/>
                  </a:lnTo>
                  <a:lnTo>
                    <a:pt x="860" y="858"/>
                  </a:lnTo>
                  <a:lnTo>
                    <a:pt x="866" y="856"/>
                  </a:lnTo>
                  <a:lnTo>
                    <a:pt x="877" y="851"/>
                  </a:lnTo>
                  <a:lnTo>
                    <a:pt x="861" y="848"/>
                  </a:lnTo>
                  <a:lnTo>
                    <a:pt x="844" y="845"/>
                  </a:lnTo>
                  <a:lnTo>
                    <a:pt x="826" y="841"/>
                  </a:lnTo>
                  <a:lnTo>
                    <a:pt x="806" y="838"/>
                  </a:lnTo>
                  <a:close/>
                  <a:moveTo>
                    <a:pt x="801" y="886"/>
                  </a:moveTo>
                  <a:lnTo>
                    <a:pt x="802" y="887"/>
                  </a:lnTo>
                  <a:lnTo>
                    <a:pt x="802" y="889"/>
                  </a:lnTo>
                  <a:lnTo>
                    <a:pt x="804" y="892"/>
                  </a:lnTo>
                  <a:lnTo>
                    <a:pt x="805" y="893"/>
                  </a:lnTo>
                  <a:lnTo>
                    <a:pt x="805" y="895"/>
                  </a:lnTo>
                  <a:lnTo>
                    <a:pt x="806" y="897"/>
                  </a:lnTo>
                  <a:lnTo>
                    <a:pt x="806" y="898"/>
                  </a:lnTo>
                  <a:lnTo>
                    <a:pt x="806" y="902"/>
                  </a:lnTo>
                  <a:lnTo>
                    <a:pt x="805" y="903"/>
                  </a:lnTo>
                  <a:lnTo>
                    <a:pt x="804" y="904"/>
                  </a:lnTo>
                  <a:lnTo>
                    <a:pt x="802" y="906"/>
                  </a:lnTo>
                  <a:lnTo>
                    <a:pt x="798" y="906"/>
                  </a:lnTo>
                  <a:lnTo>
                    <a:pt x="794" y="905"/>
                  </a:lnTo>
                  <a:lnTo>
                    <a:pt x="791" y="903"/>
                  </a:lnTo>
                  <a:lnTo>
                    <a:pt x="789" y="902"/>
                  </a:lnTo>
                  <a:lnTo>
                    <a:pt x="788" y="900"/>
                  </a:lnTo>
                  <a:lnTo>
                    <a:pt x="788" y="896"/>
                  </a:lnTo>
                  <a:lnTo>
                    <a:pt x="788" y="895"/>
                  </a:lnTo>
                  <a:lnTo>
                    <a:pt x="788" y="893"/>
                  </a:lnTo>
                  <a:lnTo>
                    <a:pt x="790" y="892"/>
                  </a:lnTo>
                  <a:lnTo>
                    <a:pt x="791" y="890"/>
                  </a:lnTo>
                  <a:lnTo>
                    <a:pt x="792" y="889"/>
                  </a:lnTo>
                  <a:lnTo>
                    <a:pt x="792" y="887"/>
                  </a:lnTo>
                  <a:lnTo>
                    <a:pt x="792" y="857"/>
                  </a:lnTo>
                  <a:lnTo>
                    <a:pt x="773" y="853"/>
                  </a:lnTo>
                  <a:lnTo>
                    <a:pt x="753" y="849"/>
                  </a:lnTo>
                  <a:lnTo>
                    <a:pt x="734" y="845"/>
                  </a:lnTo>
                  <a:lnTo>
                    <a:pt x="714" y="842"/>
                  </a:lnTo>
                  <a:lnTo>
                    <a:pt x="819" y="964"/>
                  </a:lnTo>
                  <a:lnTo>
                    <a:pt x="905" y="857"/>
                  </a:lnTo>
                  <a:lnTo>
                    <a:pt x="890" y="862"/>
                  </a:lnTo>
                  <a:lnTo>
                    <a:pt x="883" y="864"/>
                  </a:lnTo>
                  <a:lnTo>
                    <a:pt x="877" y="866"/>
                  </a:lnTo>
                  <a:lnTo>
                    <a:pt x="880" y="867"/>
                  </a:lnTo>
                  <a:lnTo>
                    <a:pt x="882" y="868"/>
                  </a:lnTo>
                  <a:lnTo>
                    <a:pt x="883" y="869"/>
                  </a:lnTo>
                  <a:lnTo>
                    <a:pt x="884" y="870"/>
                  </a:lnTo>
                  <a:lnTo>
                    <a:pt x="884" y="871"/>
                  </a:lnTo>
                  <a:lnTo>
                    <a:pt x="884" y="873"/>
                  </a:lnTo>
                  <a:lnTo>
                    <a:pt x="884" y="875"/>
                  </a:lnTo>
                  <a:lnTo>
                    <a:pt x="883" y="876"/>
                  </a:lnTo>
                  <a:lnTo>
                    <a:pt x="873" y="873"/>
                  </a:lnTo>
                  <a:lnTo>
                    <a:pt x="869" y="872"/>
                  </a:lnTo>
                  <a:lnTo>
                    <a:pt x="865" y="872"/>
                  </a:lnTo>
                  <a:lnTo>
                    <a:pt x="861" y="872"/>
                  </a:lnTo>
                  <a:lnTo>
                    <a:pt x="855" y="874"/>
                  </a:lnTo>
                  <a:lnTo>
                    <a:pt x="840" y="879"/>
                  </a:lnTo>
                  <a:lnTo>
                    <a:pt x="825" y="884"/>
                  </a:lnTo>
                  <a:lnTo>
                    <a:pt x="819" y="886"/>
                  </a:lnTo>
                  <a:lnTo>
                    <a:pt x="815" y="887"/>
                  </a:lnTo>
                  <a:lnTo>
                    <a:pt x="813" y="886"/>
                  </a:lnTo>
                  <a:lnTo>
                    <a:pt x="811" y="886"/>
                  </a:lnTo>
                  <a:lnTo>
                    <a:pt x="810" y="885"/>
                  </a:lnTo>
                  <a:lnTo>
                    <a:pt x="808" y="883"/>
                  </a:lnTo>
                  <a:lnTo>
                    <a:pt x="807" y="882"/>
                  </a:lnTo>
                  <a:lnTo>
                    <a:pt x="807" y="881"/>
                  </a:lnTo>
                  <a:lnTo>
                    <a:pt x="806" y="878"/>
                  </a:lnTo>
                  <a:lnTo>
                    <a:pt x="822" y="872"/>
                  </a:lnTo>
                  <a:lnTo>
                    <a:pt x="838" y="866"/>
                  </a:lnTo>
                  <a:lnTo>
                    <a:pt x="820" y="862"/>
                  </a:lnTo>
                  <a:lnTo>
                    <a:pt x="804" y="859"/>
                  </a:lnTo>
                  <a:lnTo>
                    <a:pt x="803" y="874"/>
                  </a:lnTo>
                  <a:lnTo>
                    <a:pt x="802" y="880"/>
                  </a:lnTo>
                  <a:lnTo>
                    <a:pt x="801" y="886"/>
                  </a:lnTo>
                  <a:close/>
                  <a:moveTo>
                    <a:pt x="757" y="923"/>
                  </a:moveTo>
                  <a:lnTo>
                    <a:pt x="754" y="923"/>
                  </a:lnTo>
                  <a:lnTo>
                    <a:pt x="753" y="922"/>
                  </a:lnTo>
                  <a:lnTo>
                    <a:pt x="753" y="921"/>
                  </a:lnTo>
                  <a:lnTo>
                    <a:pt x="754" y="920"/>
                  </a:lnTo>
                  <a:lnTo>
                    <a:pt x="755" y="918"/>
                  </a:lnTo>
                  <a:lnTo>
                    <a:pt x="758" y="917"/>
                  </a:lnTo>
                  <a:lnTo>
                    <a:pt x="760" y="916"/>
                  </a:lnTo>
                  <a:lnTo>
                    <a:pt x="703" y="850"/>
                  </a:lnTo>
                  <a:lnTo>
                    <a:pt x="786" y="994"/>
                  </a:lnTo>
                  <a:lnTo>
                    <a:pt x="790" y="992"/>
                  </a:lnTo>
                  <a:lnTo>
                    <a:pt x="794" y="990"/>
                  </a:lnTo>
                  <a:lnTo>
                    <a:pt x="797" y="987"/>
                  </a:lnTo>
                  <a:lnTo>
                    <a:pt x="800" y="984"/>
                  </a:lnTo>
                  <a:lnTo>
                    <a:pt x="803" y="982"/>
                  </a:lnTo>
                  <a:lnTo>
                    <a:pt x="805" y="979"/>
                  </a:lnTo>
                  <a:lnTo>
                    <a:pt x="807" y="976"/>
                  </a:lnTo>
                  <a:lnTo>
                    <a:pt x="808" y="973"/>
                  </a:lnTo>
                  <a:lnTo>
                    <a:pt x="764" y="919"/>
                  </a:lnTo>
                  <a:lnTo>
                    <a:pt x="762" y="920"/>
                  </a:lnTo>
                  <a:lnTo>
                    <a:pt x="761" y="922"/>
                  </a:lnTo>
                  <a:lnTo>
                    <a:pt x="760" y="923"/>
                  </a:lnTo>
                  <a:lnTo>
                    <a:pt x="757" y="923"/>
                  </a:lnTo>
                  <a:close/>
                  <a:moveTo>
                    <a:pt x="802" y="1003"/>
                  </a:moveTo>
                  <a:lnTo>
                    <a:pt x="792" y="1003"/>
                  </a:lnTo>
                  <a:lnTo>
                    <a:pt x="837" y="1122"/>
                  </a:lnTo>
                  <a:lnTo>
                    <a:pt x="859" y="1027"/>
                  </a:lnTo>
                  <a:lnTo>
                    <a:pt x="851" y="1024"/>
                  </a:lnTo>
                  <a:lnTo>
                    <a:pt x="843" y="1020"/>
                  </a:lnTo>
                  <a:lnTo>
                    <a:pt x="826" y="1012"/>
                  </a:lnTo>
                  <a:lnTo>
                    <a:pt x="818" y="1008"/>
                  </a:lnTo>
                  <a:lnTo>
                    <a:pt x="811" y="1005"/>
                  </a:lnTo>
                  <a:lnTo>
                    <a:pt x="806" y="1003"/>
                  </a:lnTo>
                  <a:lnTo>
                    <a:pt x="802" y="1003"/>
                  </a:lnTo>
                  <a:close/>
                  <a:moveTo>
                    <a:pt x="808" y="993"/>
                  </a:moveTo>
                  <a:lnTo>
                    <a:pt x="821" y="998"/>
                  </a:lnTo>
                  <a:lnTo>
                    <a:pt x="827" y="1000"/>
                  </a:lnTo>
                  <a:lnTo>
                    <a:pt x="833" y="1002"/>
                  </a:lnTo>
                  <a:lnTo>
                    <a:pt x="830" y="996"/>
                  </a:lnTo>
                  <a:lnTo>
                    <a:pt x="825" y="991"/>
                  </a:lnTo>
                  <a:lnTo>
                    <a:pt x="821" y="987"/>
                  </a:lnTo>
                  <a:lnTo>
                    <a:pt x="816" y="983"/>
                  </a:lnTo>
                  <a:lnTo>
                    <a:pt x="814" y="985"/>
                  </a:lnTo>
                  <a:lnTo>
                    <a:pt x="812" y="988"/>
                  </a:lnTo>
                  <a:lnTo>
                    <a:pt x="808" y="993"/>
                  </a:lnTo>
                  <a:close/>
                  <a:moveTo>
                    <a:pt x="722" y="818"/>
                  </a:moveTo>
                  <a:lnTo>
                    <a:pt x="720" y="818"/>
                  </a:lnTo>
                  <a:lnTo>
                    <a:pt x="718" y="819"/>
                  </a:lnTo>
                  <a:lnTo>
                    <a:pt x="712" y="822"/>
                  </a:lnTo>
                  <a:lnTo>
                    <a:pt x="703" y="828"/>
                  </a:lnTo>
                  <a:lnTo>
                    <a:pt x="796" y="846"/>
                  </a:lnTo>
                  <a:lnTo>
                    <a:pt x="797" y="839"/>
                  </a:lnTo>
                  <a:lnTo>
                    <a:pt x="797" y="833"/>
                  </a:lnTo>
                  <a:lnTo>
                    <a:pt x="775" y="829"/>
                  </a:lnTo>
                  <a:lnTo>
                    <a:pt x="752" y="824"/>
                  </a:lnTo>
                  <a:lnTo>
                    <a:pt x="733" y="820"/>
                  </a:lnTo>
                  <a:lnTo>
                    <a:pt x="722" y="818"/>
                  </a:lnTo>
                  <a:close/>
                  <a:moveTo>
                    <a:pt x="604" y="817"/>
                  </a:moveTo>
                  <a:lnTo>
                    <a:pt x="670" y="824"/>
                  </a:lnTo>
                  <a:lnTo>
                    <a:pt x="668" y="818"/>
                  </a:lnTo>
                  <a:lnTo>
                    <a:pt x="666" y="812"/>
                  </a:lnTo>
                  <a:lnTo>
                    <a:pt x="664" y="809"/>
                  </a:lnTo>
                  <a:lnTo>
                    <a:pt x="662" y="807"/>
                  </a:lnTo>
                  <a:lnTo>
                    <a:pt x="660" y="806"/>
                  </a:lnTo>
                  <a:lnTo>
                    <a:pt x="658" y="805"/>
                  </a:lnTo>
                  <a:lnTo>
                    <a:pt x="655" y="806"/>
                  </a:lnTo>
                  <a:lnTo>
                    <a:pt x="650" y="807"/>
                  </a:lnTo>
                  <a:lnTo>
                    <a:pt x="635" y="810"/>
                  </a:lnTo>
                  <a:lnTo>
                    <a:pt x="619" y="814"/>
                  </a:lnTo>
                  <a:lnTo>
                    <a:pt x="604" y="817"/>
                  </a:lnTo>
                  <a:close/>
                  <a:moveTo>
                    <a:pt x="671" y="838"/>
                  </a:moveTo>
                  <a:lnTo>
                    <a:pt x="680" y="922"/>
                  </a:lnTo>
                  <a:lnTo>
                    <a:pt x="683" y="943"/>
                  </a:lnTo>
                  <a:lnTo>
                    <a:pt x="685" y="963"/>
                  </a:lnTo>
                  <a:lnTo>
                    <a:pt x="688" y="984"/>
                  </a:lnTo>
                  <a:lnTo>
                    <a:pt x="692" y="1004"/>
                  </a:lnTo>
                  <a:lnTo>
                    <a:pt x="734" y="998"/>
                  </a:lnTo>
                  <a:lnTo>
                    <a:pt x="753" y="996"/>
                  </a:lnTo>
                  <a:lnTo>
                    <a:pt x="771" y="993"/>
                  </a:lnTo>
                  <a:lnTo>
                    <a:pt x="679" y="838"/>
                  </a:lnTo>
                  <a:lnTo>
                    <a:pt x="671" y="838"/>
                  </a:lnTo>
                  <a:close/>
                  <a:moveTo>
                    <a:pt x="706" y="1164"/>
                  </a:moveTo>
                  <a:lnTo>
                    <a:pt x="721" y="1127"/>
                  </a:lnTo>
                  <a:lnTo>
                    <a:pt x="699" y="1035"/>
                  </a:lnTo>
                  <a:lnTo>
                    <a:pt x="673" y="1164"/>
                  </a:lnTo>
                  <a:lnTo>
                    <a:pt x="639" y="1326"/>
                  </a:lnTo>
                  <a:lnTo>
                    <a:pt x="706" y="1164"/>
                  </a:lnTo>
                  <a:close/>
                  <a:moveTo>
                    <a:pt x="729" y="1107"/>
                  </a:moveTo>
                  <a:lnTo>
                    <a:pt x="776" y="1005"/>
                  </a:lnTo>
                  <a:lnTo>
                    <a:pt x="756" y="1007"/>
                  </a:lnTo>
                  <a:lnTo>
                    <a:pt x="737" y="1009"/>
                  </a:lnTo>
                  <a:lnTo>
                    <a:pt x="719" y="1010"/>
                  </a:lnTo>
                  <a:lnTo>
                    <a:pt x="701" y="1011"/>
                  </a:lnTo>
                  <a:lnTo>
                    <a:pt x="706" y="1024"/>
                  </a:lnTo>
                  <a:lnTo>
                    <a:pt x="711" y="1036"/>
                  </a:lnTo>
                  <a:lnTo>
                    <a:pt x="715" y="1048"/>
                  </a:lnTo>
                  <a:lnTo>
                    <a:pt x="718" y="1061"/>
                  </a:lnTo>
                  <a:lnTo>
                    <a:pt x="724" y="1085"/>
                  </a:lnTo>
                  <a:lnTo>
                    <a:pt x="729" y="1107"/>
                  </a:lnTo>
                  <a:close/>
                  <a:moveTo>
                    <a:pt x="784" y="1358"/>
                  </a:moveTo>
                  <a:lnTo>
                    <a:pt x="784" y="1164"/>
                  </a:lnTo>
                  <a:lnTo>
                    <a:pt x="784" y="1030"/>
                  </a:lnTo>
                  <a:lnTo>
                    <a:pt x="733" y="1131"/>
                  </a:lnTo>
                  <a:lnTo>
                    <a:pt x="740" y="1164"/>
                  </a:lnTo>
                  <a:lnTo>
                    <a:pt x="784" y="1358"/>
                  </a:lnTo>
                  <a:close/>
                  <a:moveTo>
                    <a:pt x="800" y="1296"/>
                  </a:moveTo>
                  <a:lnTo>
                    <a:pt x="828" y="1164"/>
                  </a:lnTo>
                  <a:lnTo>
                    <a:pt x="831" y="1148"/>
                  </a:lnTo>
                  <a:lnTo>
                    <a:pt x="822" y="1121"/>
                  </a:lnTo>
                  <a:lnTo>
                    <a:pt x="813" y="1094"/>
                  </a:lnTo>
                  <a:lnTo>
                    <a:pt x="793" y="1039"/>
                  </a:lnTo>
                  <a:lnTo>
                    <a:pt x="797" y="1164"/>
                  </a:lnTo>
                  <a:lnTo>
                    <a:pt x="800" y="1296"/>
                  </a:lnTo>
                  <a:close/>
                  <a:moveTo>
                    <a:pt x="819" y="1356"/>
                  </a:moveTo>
                  <a:lnTo>
                    <a:pt x="828" y="1225"/>
                  </a:lnTo>
                  <a:lnTo>
                    <a:pt x="815" y="1279"/>
                  </a:lnTo>
                  <a:lnTo>
                    <a:pt x="810" y="1302"/>
                  </a:lnTo>
                  <a:lnTo>
                    <a:pt x="808" y="1314"/>
                  </a:lnTo>
                  <a:lnTo>
                    <a:pt x="809" y="1317"/>
                  </a:lnTo>
                  <a:lnTo>
                    <a:pt x="810" y="1321"/>
                  </a:lnTo>
                  <a:lnTo>
                    <a:pt x="813" y="1332"/>
                  </a:lnTo>
                  <a:lnTo>
                    <a:pt x="817" y="1344"/>
                  </a:lnTo>
                  <a:lnTo>
                    <a:pt x="818" y="1351"/>
                  </a:lnTo>
                  <a:lnTo>
                    <a:pt x="819" y="1356"/>
                  </a:lnTo>
                  <a:close/>
                  <a:moveTo>
                    <a:pt x="918" y="1406"/>
                  </a:moveTo>
                  <a:lnTo>
                    <a:pt x="918" y="1400"/>
                  </a:lnTo>
                  <a:lnTo>
                    <a:pt x="836" y="1174"/>
                  </a:lnTo>
                  <a:lnTo>
                    <a:pt x="836" y="1412"/>
                  </a:lnTo>
                  <a:lnTo>
                    <a:pt x="838" y="1412"/>
                  </a:lnTo>
                  <a:lnTo>
                    <a:pt x="838" y="1423"/>
                  </a:lnTo>
                  <a:lnTo>
                    <a:pt x="826" y="1424"/>
                  </a:lnTo>
                  <a:lnTo>
                    <a:pt x="813" y="1424"/>
                  </a:lnTo>
                  <a:lnTo>
                    <a:pt x="813" y="1423"/>
                  </a:lnTo>
                  <a:lnTo>
                    <a:pt x="812" y="1422"/>
                  </a:lnTo>
                  <a:lnTo>
                    <a:pt x="811" y="1420"/>
                  </a:lnTo>
                  <a:lnTo>
                    <a:pt x="811" y="1417"/>
                  </a:lnTo>
                  <a:lnTo>
                    <a:pt x="811" y="1415"/>
                  </a:lnTo>
                  <a:lnTo>
                    <a:pt x="812" y="1414"/>
                  </a:lnTo>
                  <a:lnTo>
                    <a:pt x="814" y="1412"/>
                  </a:lnTo>
                  <a:lnTo>
                    <a:pt x="820" y="1410"/>
                  </a:lnTo>
                  <a:lnTo>
                    <a:pt x="815" y="1389"/>
                  </a:lnTo>
                  <a:lnTo>
                    <a:pt x="813" y="1379"/>
                  </a:lnTo>
                  <a:lnTo>
                    <a:pt x="811" y="1368"/>
                  </a:lnTo>
                  <a:lnTo>
                    <a:pt x="809" y="1346"/>
                  </a:lnTo>
                  <a:lnTo>
                    <a:pt x="807" y="1324"/>
                  </a:lnTo>
                  <a:lnTo>
                    <a:pt x="805" y="1330"/>
                  </a:lnTo>
                  <a:lnTo>
                    <a:pt x="803" y="1336"/>
                  </a:lnTo>
                  <a:lnTo>
                    <a:pt x="800" y="1348"/>
                  </a:lnTo>
                  <a:lnTo>
                    <a:pt x="799" y="1359"/>
                  </a:lnTo>
                  <a:lnTo>
                    <a:pt x="798" y="1370"/>
                  </a:lnTo>
                  <a:lnTo>
                    <a:pt x="798" y="1381"/>
                  </a:lnTo>
                  <a:lnTo>
                    <a:pt x="799" y="1393"/>
                  </a:lnTo>
                  <a:lnTo>
                    <a:pt x="799" y="1417"/>
                  </a:lnTo>
                  <a:lnTo>
                    <a:pt x="799" y="1419"/>
                  </a:lnTo>
                  <a:lnTo>
                    <a:pt x="798" y="1421"/>
                  </a:lnTo>
                  <a:lnTo>
                    <a:pt x="797" y="1423"/>
                  </a:lnTo>
                  <a:lnTo>
                    <a:pt x="796" y="1426"/>
                  </a:lnTo>
                  <a:lnTo>
                    <a:pt x="794" y="1428"/>
                  </a:lnTo>
                  <a:lnTo>
                    <a:pt x="791" y="1430"/>
                  </a:lnTo>
                  <a:lnTo>
                    <a:pt x="786" y="1433"/>
                  </a:lnTo>
                  <a:lnTo>
                    <a:pt x="786" y="1426"/>
                  </a:lnTo>
                  <a:lnTo>
                    <a:pt x="785" y="1424"/>
                  </a:lnTo>
                  <a:lnTo>
                    <a:pt x="784" y="1421"/>
                  </a:lnTo>
                  <a:lnTo>
                    <a:pt x="783" y="1420"/>
                  </a:lnTo>
                  <a:lnTo>
                    <a:pt x="781" y="1419"/>
                  </a:lnTo>
                  <a:lnTo>
                    <a:pt x="780" y="1418"/>
                  </a:lnTo>
                  <a:lnTo>
                    <a:pt x="777" y="1418"/>
                  </a:lnTo>
                  <a:lnTo>
                    <a:pt x="776" y="1418"/>
                  </a:lnTo>
                  <a:lnTo>
                    <a:pt x="774" y="1417"/>
                  </a:lnTo>
                  <a:lnTo>
                    <a:pt x="774" y="1416"/>
                  </a:lnTo>
                  <a:lnTo>
                    <a:pt x="774" y="1415"/>
                  </a:lnTo>
                  <a:lnTo>
                    <a:pt x="775" y="1414"/>
                  </a:lnTo>
                  <a:lnTo>
                    <a:pt x="777" y="1413"/>
                  </a:lnTo>
                  <a:lnTo>
                    <a:pt x="780" y="1412"/>
                  </a:lnTo>
                  <a:lnTo>
                    <a:pt x="783" y="1412"/>
                  </a:lnTo>
                  <a:lnTo>
                    <a:pt x="783" y="1396"/>
                  </a:lnTo>
                  <a:lnTo>
                    <a:pt x="731" y="1164"/>
                  </a:lnTo>
                  <a:lnTo>
                    <a:pt x="728" y="1154"/>
                  </a:lnTo>
                  <a:lnTo>
                    <a:pt x="727" y="1154"/>
                  </a:lnTo>
                  <a:lnTo>
                    <a:pt x="726" y="1153"/>
                  </a:lnTo>
                  <a:lnTo>
                    <a:pt x="725" y="1150"/>
                  </a:lnTo>
                  <a:lnTo>
                    <a:pt x="719" y="1164"/>
                  </a:lnTo>
                  <a:lnTo>
                    <a:pt x="618" y="1414"/>
                  </a:lnTo>
                  <a:lnTo>
                    <a:pt x="620" y="1415"/>
                  </a:lnTo>
                  <a:lnTo>
                    <a:pt x="621" y="1416"/>
                  </a:lnTo>
                  <a:lnTo>
                    <a:pt x="621" y="1417"/>
                  </a:lnTo>
                  <a:lnTo>
                    <a:pt x="620" y="1420"/>
                  </a:lnTo>
                  <a:lnTo>
                    <a:pt x="618" y="1423"/>
                  </a:lnTo>
                  <a:lnTo>
                    <a:pt x="615" y="1426"/>
                  </a:lnTo>
                  <a:lnTo>
                    <a:pt x="612" y="1428"/>
                  </a:lnTo>
                  <a:lnTo>
                    <a:pt x="609" y="1430"/>
                  </a:lnTo>
                  <a:lnTo>
                    <a:pt x="606" y="1431"/>
                  </a:lnTo>
                  <a:lnTo>
                    <a:pt x="604" y="1431"/>
                  </a:lnTo>
                  <a:lnTo>
                    <a:pt x="603" y="1430"/>
                  </a:lnTo>
                  <a:lnTo>
                    <a:pt x="600" y="1429"/>
                  </a:lnTo>
                  <a:lnTo>
                    <a:pt x="598" y="1428"/>
                  </a:lnTo>
                  <a:lnTo>
                    <a:pt x="597" y="1427"/>
                  </a:lnTo>
                  <a:lnTo>
                    <a:pt x="596" y="1427"/>
                  </a:lnTo>
                  <a:lnTo>
                    <a:pt x="592" y="1429"/>
                  </a:lnTo>
                  <a:lnTo>
                    <a:pt x="588" y="1429"/>
                  </a:lnTo>
                  <a:lnTo>
                    <a:pt x="584" y="1429"/>
                  </a:lnTo>
                  <a:lnTo>
                    <a:pt x="582" y="1429"/>
                  </a:lnTo>
                  <a:lnTo>
                    <a:pt x="582" y="1428"/>
                  </a:lnTo>
                  <a:lnTo>
                    <a:pt x="582" y="1427"/>
                  </a:lnTo>
                  <a:lnTo>
                    <a:pt x="582" y="1425"/>
                  </a:lnTo>
                  <a:lnTo>
                    <a:pt x="583" y="1424"/>
                  </a:lnTo>
                  <a:lnTo>
                    <a:pt x="585" y="1423"/>
                  </a:lnTo>
                  <a:lnTo>
                    <a:pt x="589" y="1420"/>
                  </a:lnTo>
                  <a:lnTo>
                    <a:pt x="592" y="1419"/>
                  </a:lnTo>
                  <a:lnTo>
                    <a:pt x="595" y="1419"/>
                  </a:lnTo>
                  <a:lnTo>
                    <a:pt x="602" y="1418"/>
                  </a:lnTo>
                  <a:lnTo>
                    <a:pt x="657" y="1164"/>
                  </a:lnTo>
                  <a:lnTo>
                    <a:pt x="673" y="1090"/>
                  </a:lnTo>
                  <a:lnTo>
                    <a:pt x="653" y="1101"/>
                  </a:lnTo>
                  <a:lnTo>
                    <a:pt x="633" y="1112"/>
                  </a:lnTo>
                  <a:lnTo>
                    <a:pt x="593" y="1131"/>
                  </a:lnTo>
                  <a:lnTo>
                    <a:pt x="573" y="1140"/>
                  </a:lnTo>
                  <a:lnTo>
                    <a:pt x="552" y="1148"/>
                  </a:lnTo>
                  <a:lnTo>
                    <a:pt x="532" y="1156"/>
                  </a:lnTo>
                  <a:lnTo>
                    <a:pt x="512" y="1164"/>
                  </a:lnTo>
                  <a:lnTo>
                    <a:pt x="490" y="1171"/>
                  </a:lnTo>
                  <a:lnTo>
                    <a:pt x="469" y="1178"/>
                  </a:lnTo>
                  <a:lnTo>
                    <a:pt x="447" y="1185"/>
                  </a:lnTo>
                  <a:lnTo>
                    <a:pt x="425" y="1191"/>
                  </a:lnTo>
                  <a:lnTo>
                    <a:pt x="403" y="1196"/>
                  </a:lnTo>
                  <a:lnTo>
                    <a:pt x="381" y="1202"/>
                  </a:lnTo>
                  <a:lnTo>
                    <a:pt x="359" y="1207"/>
                  </a:lnTo>
                  <a:lnTo>
                    <a:pt x="336" y="1211"/>
                  </a:lnTo>
                  <a:lnTo>
                    <a:pt x="313" y="1215"/>
                  </a:lnTo>
                  <a:lnTo>
                    <a:pt x="290" y="1219"/>
                  </a:lnTo>
                  <a:lnTo>
                    <a:pt x="243" y="1226"/>
                  </a:lnTo>
                  <a:lnTo>
                    <a:pt x="194" y="1232"/>
                  </a:lnTo>
                  <a:lnTo>
                    <a:pt x="145" y="1237"/>
                  </a:lnTo>
                  <a:lnTo>
                    <a:pt x="109" y="1233"/>
                  </a:lnTo>
                  <a:lnTo>
                    <a:pt x="165" y="1227"/>
                  </a:lnTo>
                  <a:lnTo>
                    <a:pt x="220" y="1220"/>
                  </a:lnTo>
                  <a:lnTo>
                    <a:pt x="274" y="1213"/>
                  </a:lnTo>
                  <a:lnTo>
                    <a:pt x="301" y="1208"/>
                  </a:lnTo>
                  <a:lnTo>
                    <a:pt x="327" y="1203"/>
                  </a:lnTo>
                  <a:lnTo>
                    <a:pt x="345" y="1199"/>
                  </a:lnTo>
                  <a:lnTo>
                    <a:pt x="363" y="1195"/>
                  </a:lnTo>
                  <a:lnTo>
                    <a:pt x="401" y="1186"/>
                  </a:lnTo>
                  <a:lnTo>
                    <a:pt x="422" y="1180"/>
                  </a:lnTo>
                  <a:lnTo>
                    <a:pt x="446" y="1173"/>
                  </a:lnTo>
                  <a:lnTo>
                    <a:pt x="476" y="1164"/>
                  </a:lnTo>
                  <a:lnTo>
                    <a:pt x="485" y="1160"/>
                  </a:lnTo>
                  <a:lnTo>
                    <a:pt x="522" y="1147"/>
                  </a:lnTo>
                  <a:lnTo>
                    <a:pt x="559" y="1132"/>
                  </a:lnTo>
                  <a:lnTo>
                    <a:pt x="596" y="1117"/>
                  </a:lnTo>
                  <a:lnTo>
                    <a:pt x="614" y="1109"/>
                  </a:lnTo>
                  <a:lnTo>
                    <a:pt x="632" y="1100"/>
                  </a:lnTo>
                  <a:lnTo>
                    <a:pt x="637" y="1098"/>
                  </a:lnTo>
                  <a:lnTo>
                    <a:pt x="642" y="1094"/>
                  </a:lnTo>
                  <a:lnTo>
                    <a:pt x="653" y="1087"/>
                  </a:lnTo>
                  <a:lnTo>
                    <a:pt x="662" y="1080"/>
                  </a:lnTo>
                  <a:lnTo>
                    <a:pt x="666" y="1078"/>
                  </a:lnTo>
                  <a:lnTo>
                    <a:pt x="668" y="1077"/>
                  </a:lnTo>
                  <a:lnTo>
                    <a:pt x="671" y="1078"/>
                  </a:lnTo>
                  <a:lnTo>
                    <a:pt x="673" y="1079"/>
                  </a:lnTo>
                  <a:lnTo>
                    <a:pt x="674" y="1082"/>
                  </a:lnTo>
                  <a:lnTo>
                    <a:pt x="678" y="1069"/>
                  </a:lnTo>
                  <a:lnTo>
                    <a:pt x="680" y="1056"/>
                  </a:lnTo>
                  <a:lnTo>
                    <a:pt x="684" y="1028"/>
                  </a:lnTo>
                  <a:lnTo>
                    <a:pt x="660" y="841"/>
                  </a:lnTo>
                  <a:lnTo>
                    <a:pt x="635" y="851"/>
                  </a:lnTo>
                  <a:lnTo>
                    <a:pt x="624" y="855"/>
                  </a:lnTo>
                  <a:lnTo>
                    <a:pt x="619" y="856"/>
                  </a:lnTo>
                  <a:lnTo>
                    <a:pt x="618" y="856"/>
                  </a:lnTo>
                  <a:lnTo>
                    <a:pt x="616" y="856"/>
                  </a:lnTo>
                  <a:lnTo>
                    <a:pt x="606" y="856"/>
                  </a:lnTo>
                  <a:lnTo>
                    <a:pt x="610" y="853"/>
                  </a:lnTo>
                  <a:lnTo>
                    <a:pt x="614" y="849"/>
                  </a:lnTo>
                  <a:lnTo>
                    <a:pt x="619" y="846"/>
                  </a:lnTo>
                  <a:lnTo>
                    <a:pt x="624" y="843"/>
                  </a:lnTo>
                  <a:lnTo>
                    <a:pt x="636" y="838"/>
                  </a:lnTo>
                  <a:lnTo>
                    <a:pt x="648" y="832"/>
                  </a:lnTo>
                  <a:lnTo>
                    <a:pt x="641" y="831"/>
                  </a:lnTo>
                  <a:lnTo>
                    <a:pt x="635" y="828"/>
                  </a:lnTo>
                  <a:lnTo>
                    <a:pt x="620" y="824"/>
                  </a:lnTo>
                  <a:lnTo>
                    <a:pt x="608" y="820"/>
                  </a:lnTo>
                  <a:lnTo>
                    <a:pt x="603" y="818"/>
                  </a:lnTo>
                  <a:lnTo>
                    <a:pt x="600" y="818"/>
                  </a:lnTo>
                  <a:lnTo>
                    <a:pt x="588" y="818"/>
                  </a:lnTo>
                  <a:lnTo>
                    <a:pt x="589" y="826"/>
                  </a:lnTo>
                  <a:lnTo>
                    <a:pt x="589" y="835"/>
                  </a:lnTo>
                  <a:lnTo>
                    <a:pt x="588" y="848"/>
                  </a:lnTo>
                  <a:lnTo>
                    <a:pt x="588" y="853"/>
                  </a:lnTo>
                  <a:lnTo>
                    <a:pt x="589" y="859"/>
                  </a:lnTo>
                  <a:lnTo>
                    <a:pt x="591" y="865"/>
                  </a:lnTo>
                  <a:lnTo>
                    <a:pt x="592" y="871"/>
                  </a:lnTo>
                  <a:lnTo>
                    <a:pt x="590" y="873"/>
                  </a:lnTo>
                  <a:lnTo>
                    <a:pt x="587" y="874"/>
                  </a:lnTo>
                  <a:lnTo>
                    <a:pt x="584" y="875"/>
                  </a:lnTo>
                  <a:lnTo>
                    <a:pt x="581" y="876"/>
                  </a:lnTo>
                  <a:lnTo>
                    <a:pt x="581" y="875"/>
                  </a:lnTo>
                  <a:lnTo>
                    <a:pt x="580" y="874"/>
                  </a:lnTo>
                  <a:lnTo>
                    <a:pt x="578" y="872"/>
                  </a:lnTo>
                  <a:lnTo>
                    <a:pt x="575" y="870"/>
                  </a:lnTo>
                  <a:lnTo>
                    <a:pt x="574" y="868"/>
                  </a:lnTo>
                  <a:lnTo>
                    <a:pt x="574" y="866"/>
                  </a:lnTo>
                  <a:lnTo>
                    <a:pt x="574" y="860"/>
                  </a:lnTo>
                  <a:lnTo>
                    <a:pt x="575" y="855"/>
                  </a:lnTo>
                  <a:lnTo>
                    <a:pt x="576" y="845"/>
                  </a:lnTo>
                  <a:lnTo>
                    <a:pt x="578" y="832"/>
                  </a:lnTo>
                  <a:lnTo>
                    <a:pt x="579" y="812"/>
                  </a:lnTo>
                  <a:lnTo>
                    <a:pt x="599" y="808"/>
                  </a:lnTo>
                  <a:lnTo>
                    <a:pt x="619" y="804"/>
                  </a:lnTo>
                  <a:lnTo>
                    <a:pt x="638" y="800"/>
                  </a:lnTo>
                  <a:lnTo>
                    <a:pt x="657" y="797"/>
                  </a:lnTo>
                  <a:lnTo>
                    <a:pt x="653" y="793"/>
                  </a:lnTo>
                  <a:lnTo>
                    <a:pt x="650" y="787"/>
                  </a:lnTo>
                  <a:lnTo>
                    <a:pt x="643" y="774"/>
                  </a:lnTo>
                  <a:lnTo>
                    <a:pt x="646" y="764"/>
                  </a:lnTo>
                  <a:lnTo>
                    <a:pt x="651" y="768"/>
                  </a:lnTo>
                  <a:lnTo>
                    <a:pt x="655" y="772"/>
                  </a:lnTo>
                  <a:lnTo>
                    <a:pt x="661" y="779"/>
                  </a:lnTo>
                  <a:lnTo>
                    <a:pt x="672" y="792"/>
                  </a:lnTo>
                  <a:lnTo>
                    <a:pt x="677" y="797"/>
                  </a:lnTo>
                  <a:lnTo>
                    <a:pt x="683" y="801"/>
                  </a:lnTo>
                  <a:lnTo>
                    <a:pt x="686" y="803"/>
                  </a:lnTo>
                  <a:lnTo>
                    <a:pt x="690" y="804"/>
                  </a:lnTo>
                  <a:lnTo>
                    <a:pt x="694" y="805"/>
                  </a:lnTo>
                  <a:lnTo>
                    <a:pt x="699" y="805"/>
                  </a:lnTo>
                  <a:lnTo>
                    <a:pt x="707" y="805"/>
                  </a:lnTo>
                  <a:lnTo>
                    <a:pt x="715" y="803"/>
                  </a:lnTo>
                  <a:lnTo>
                    <a:pt x="725" y="801"/>
                  </a:lnTo>
                  <a:lnTo>
                    <a:pt x="735" y="798"/>
                  </a:lnTo>
                  <a:lnTo>
                    <a:pt x="746" y="794"/>
                  </a:lnTo>
                  <a:lnTo>
                    <a:pt x="758" y="789"/>
                  </a:lnTo>
                  <a:lnTo>
                    <a:pt x="771" y="783"/>
                  </a:lnTo>
                  <a:lnTo>
                    <a:pt x="784" y="777"/>
                  </a:lnTo>
                  <a:lnTo>
                    <a:pt x="798" y="770"/>
                  </a:lnTo>
                  <a:lnTo>
                    <a:pt x="812" y="763"/>
                  </a:lnTo>
                  <a:lnTo>
                    <a:pt x="842" y="746"/>
                  </a:lnTo>
                  <a:lnTo>
                    <a:pt x="874" y="728"/>
                  </a:lnTo>
                  <a:lnTo>
                    <a:pt x="906" y="708"/>
                  </a:lnTo>
                  <a:lnTo>
                    <a:pt x="939" y="687"/>
                  </a:lnTo>
                  <a:lnTo>
                    <a:pt x="973" y="665"/>
                  </a:lnTo>
                  <a:lnTo>
                    <a:pt x="1006" y="643"/>
                  </a:lnTo>
                  <a:lnTo>
                    <a:pt x="1038" y="621"/>
                  </a:lnTo>
                  <a:lnTo>
                    <a:pt x="1100" y="579"/>
                  </a:lnTo>
                  <a:lnTo>
                    <a:pt x="1153" y="541"/>
                  </a:lnTo>
                  <a:lnTo>
                    <a:pt x="1227" y="485"/>
                  </a:lnTo>
                  <a:lnTo>
                    <a:pt x="1264" y="456"/>
                  </a:lnTo>
                  <a:lnTo>
                    <a:pt x="1300" y="427"/>
                  </a:lnTo>
                  <a:lnTo>
                    <a:pt x="1337" y="398"/>
                  </a:lnTo>
                  <a:lnTo>
                    <a:pt x="1373" y="368"/>
                  </a:lnTo>
                  <a:lnTo>
                    <a:pt x="1391" y="352"/>
                  </a:lnTo>
                  <a:lnTo>
                    <a:pt x="1409" y="336"/>
                  </a:lnTo>
                  <a:lnTo>
                    <a:pt x="1445" y="304"/>
                  </a:lnTo>
                  <a:lnTo>
                    <a:pt x="1463" y="288"/>
                  </a:lnTo>
                  <a:lnTo>
                    <a:pt x="1481" y="271"/>
                  </a:lnTo>
                  <a:lnTo>
                    <a:pt x="1516" y="237"/>
                  </a:lnTo>
                  <a:lnTo>
                    <a:pt x="1550" y="201"/>
                  </a:lnTo>
                  <a:lnTo>
                    <a:pt x="1567" y="183"/>
                  </a:lnTo>
                  <a:lnTo>
                    <a:pt x="1584" y="164"/>
                  </a:lnTo>
                  <a:lnTo>
                    <a:pt x="1601" y="145"/>
                  </a:lnTo>
                  <a:lnTo>
                    <a:pt x="1617" y="126"/>
                  </a:lnTo>
                  <a:lnTo>
                    <a:pt x="1634" y="106"/>
                  </a:lnTo>
                  <a:lnTo>
                    <a:pt x="1650" y="85"/>
                  </a:lnTo>
                  <a:lnTo>
                    <a:pt x="1666" y="65"/>
                  </a:lnTo>
                  <a:lnTo>
                    <a:pt x="1682" y="44"/>
                  </a:lnTo>
                  <a:lnTo>
                    <a:pt x="1698" y="22"/>
                  </a:lnTo>
                  <a:lnTo>
                    <a:pt x="1713" y="0"/>
                  </a:lnTo>
                  <a:lnTo>
                    <a:pt x="1692" y="37"/>
                  </a:lnTo>
                  <a:lnTo>
                    <a:pt x="1681" y="55"/>
                  </a:lnTo>
                  <a:lnTo>
                    <a:pt x="1669" y="72"/>
                  </a:lnTo>
                  <a:lnTo>
                    <a:pt x="1658" y="89"/>
                  </a:lnTo>
                  <a:lnTo>
                    <a:pt x="1646" y="106"/>
                  </a:lnTo>
                  <a:lnTo>
                    <a:pt x="1634" y="122"/>
                  </a:lnTo>
                  <a:lnTo>
                    <a:pt x="1621" y="138"/>
                  </a:lnTo>
                  <a:lnTo>
                    <a:pt x="1609" y="154"/>
                  </a:lnTo>
                  <a:lnTo>
                    <a:pt x="1596" y="169"/>
                  </a:lnTo>
                  <a:lnTo>
                    <a:pt x="1583" y="184"/>
                  </a:lnTo>
                  <a:lnTo>
                    <a:pt x="1570" y="198"/>
                  </a:lnTo>
                  <a:lnTo>
                    <a:pt x="1556" y="212"/>
                  </a:lnTo>
                  <a:lnTo>
                    <a:pt x="1543" y="226"/>
                  </a:lnTo>
                  <a:lnTo>
                    <a:pt x="1515" y="254"/>
                  </a:lnTo>
                  <a:lnTo>
                    <a:pt x="1501" y="267"/>
                  </a:lnTo>
                  <a:lnTo>
                    <a:pt x="1487" y="280"/>
                  </a:lnTo>
                  <a:lnTo>
                    <a:pt x="1459" y="305"/>
                  </a:lnTo>
                  <a:lnTo>
                    <a:pt x="1430" y="330"/>
                  </a:lnTo>
                  <a:lnTo>
                    <a:pt x="1402" y="355"/>
                  </a:lnTo>
                  <a:lnTo>
                    <a:pt x="1344" y="403"/>
                  </a:lnTo>
                  <a:lnTo>
                    <a:pt x="1315" y="426"/>
                  </a:lnTo>
                  <a:lnTo>
                    <a:pt x="1287" y="450"/>
                  </a:lnTo>
                  <a:lnTo>
                    <a:pt x="1265" y="468"/>
                  </a:lnTo>
                  <a:lnTo>
                    <a:pt x="1224" y="501"/>
                  </a:lnTo>
                  <a:lnTo>
                    <a:pt x="1173" y="541"/>
                  </a:lnTo>
                  <a:lnTo>
                    <a:pt x="1120" y="581"/>
                  </a:lnTo>
                  <a:lnTo>
                    <a:pt x="1096" y="599"/>
                  </a:lnTo>
                  <a:lnTo>
                    <a:pt x="1071" y="617"/>
                  </a:lnTo>
                  <a:lnTo>
                    <a:pt x="1047" y="634"/>
                  </a:lnTo>
                  <a:lnTo>
                    <a:pt x="1023" y="651"/>
                  </a:lnTo>
                  <a:lnTo>
                    <a:pt x="999" y="666"/>
                  </a:lnTo>
                  <a:lnTo>
                    <a:pt x="975" y="682"/>
                  </a:lnTo>
                  <a:lnTo>
                    <a:pt x="927" y="711"/>
                  </a:lnTo>
                  <a:lnTo>
                    <a:pt x="903" y="726"/>
                  </a:lnTo>
                  <a:lnTo>
                    <a:pt x="879" y="739"/>
                  </a:lnTo>
                  <a:lnTo>
                    <a:pt x="831" y="765"/>
                  </a:lnTo>
                  <a:lnTo>
                    <a:pt x="807" y="777"/>
                  </a:lnTo>
                  <a:lnTo>
                    <a:pt x="783" y="788"/>
                  </a:lnTo>
                  <a:lnTo>
                    <a:pt x="735" y="810"/>
                  </a:lnTo>
                  <a:lnTo>
                    <a:pt x="897" y="844"/>
                  </a:lnTo>
                  <a:lnTo>
                    <a:pt x="922" y="835"/>
                  </a:lnTo>
                  <a:lnTo>
                    <a:pt x="948" y="825"/>
                  </a:lnTo>
                  <a:lnTo>
                    <a:pt x="974" y="815"/>
                  </a:lnTo>
                  <a:lnTo>
                    <a:pt x="1001" y="804"/>
                  </a:lnTo>
                  <a:lnTo>
                    <a:pt x="1054" y="780"/>
                  </a:lnTo>
                  <a:lnTo>
                    <a:pt x="1082" y="768"/>
                  </a:lnTo>
                  <a:lnTo>
                    <a:pt x="1108" y="755"/>
                  </a:lnTo>
                  <a:lnTo>
                    <a:pt x="1138" y="740"/>
                  </a:lnTo>
                  <a:lnTo>
                    <a:pt x="1168" y="724"/>
                  </a:lnTo>
                  <a:lnTo>
                    <a:pt x="1199" y="706"/>
                  </a:lnTo>
                  <a:lnTo>
                    <a:pt x="1231" y="688"/>
                  </a:lnTo>
                  <a:lnTo>
                    <a:pt x="1294" y="651"/>
                  </a:lnTo>
                  <a:lnTo>
                    <a:pt x="1357" y="614"/>
                  </a:lnTo>
                  <a:lnTo>
                    <a:pt x="1367" y="607"/>
                  </a:lnTo>
                  <a:lnTo>
                    <a:pt x="1379" y="600"/>
                  </a:lnTo>
                  <a:lnTo>
                    <a:pt x="1404" y="583"/>
                  </a:lnTo>
                  <a:lnTo>
                    <a:pt x="1430" y="564"/>
                  </a:lnTo>
                  <a:lnTo>
                    <a:pt x="1456" y="545"/>
                  </a:lnTo>
                  <a:lnTo>
                    <a:pt x="1503" y="510"/>
                  </a:lnTo>
                  <a:lnTo>
                    <a:pt x="1533" y="488"/>
                  </a:lnTo>
                  <a:lnTo>
                    <a:pt x="1622" y="418"/>
                  </a:lnTo>
                  <a:lnTo>
                    <a:pt x="1745" y="321"/>
                  </a:lnTo>
                  <a:lnTo>
                    <a:pt x="1766" y="305"/>
                  </a:lnTo>
                  <a:lnTo>
                    <a:pt x="1778" y="296"/>
                  </a:lnTo>
                  <a:lnTo>
                    <a:pt x="1781" y="294"/>
                  </a:lnTo>
                  <a:lnTo>
                    <a:pt x="1781" y="295"/>
                  </a:lnTo>
                  <a:lnTo>
                    <a:pt x="1771" y="304"/>
                  </a:lnTo>
                  <a:lnTo>
                    <a:pt x="1747" y="325"/>
                  </a:lnTo>
                  <a:lnTo>
                    <a:pt x="1706" y="359"/>
                  </a:lnTo>
                  <a:lnTo>
                    <a:pt x="1568" y="473"/>
                  </a:lnTo>
                  <a:lnTo>
                    <a:pt x="1543" y="492"/>
                  </a:lnTo>
                  <a:lnTo>
                    <a:pt x="1494" y="528"/>
                  </a:lnTo>
                  <a:lnTo>
                    <a:pt x="1439" y="567"/>
                  </a:lnTo>
                  <a:lnTo>
                    <a:pt x="1398" y="597"/>
                  </a:lnTo>
                  <a:lnTo>
                    <a:pt x="1369" y="616"/>
                  </a:lnTo>
                  <a:lnTo>
                    <a:pt x="1335" y="638"/>
                  </a:lnTo>
                  <a:lnTo>
                    <a:pt x="1298" y="661"/>
                  </a:lnTo>
                  <a:lnTo>
                    <a:pt x="1260" y="684"/>
                  </a:lnTo>
                  <a:lnTo>
                    <a:pt x="1221" y="707"/>
                  </a:lnTo>
                  <a:lnTo>
                    <a:pt x="1183" y="729"/>
                  </a:lnTo>
                  <a:lnTo>
                    <a:pt x="1149" y="748"/>
                  </a:lnTo>
                  <a:lnTo>
                    <a:pt x="1119" y="764"/>
                  </a:lnTo>
                  <a:lnTo>
                    <a:pt x="1079" y="783"/>
                  </a:lnTo>
                  <a:lnTo>
                    <a:pt x="1038" y="801"/>
                  </a:lnTo>
                  <a:lnTo>
                    <a:pt x="957" y="836"/>
                  </a:lnTo>
                  <a:lnTo>
                    <a:pt x="951" y="837"/>
                  </a:lnTo>
                  <a:lnTo>
                    <a:pt x="945" y="840"/>
                  </a:lnTo>
                  <a:lnTo>
                    <a:pt x="942" y="842"/>
                  </a:lnTo>
                  <a:lnTo>
                    <a:pt x="939" y="844"/>
                  </a:lnTo>
                  <a:lnTo>
                    <a:pt x="938" y="847"/>
                  </a:lnTo>
                  <a:lnTo>
                    <a:pt x="937" y="849"/>
                  </a:lnTo>
                  <a:lnTo>
                    <a:pt x="937" y="851"/>
                  </a:lnTo>
                  <a:lnTo>
                    <a:pt x="937" y="852"/>
                  </a:lnTo>
                  <a:lnTo>
                    <a:pt x="939" y="853"/>
                  </a:lnTo>
                  <a:lnTo>
                    <a:pt x="944" y="857"/>
                  </a:lnTo>
                  <a:lnTo>
                    <a:pt x="959" y="868"/>
                  </a:lnTo>
                  <a:lnTo>
                    <a:pt x="976" y="880"/>
                  </a:lnTo>
                  <a:lnTo>
                    <a:pt x="982" y="884"/>
                  </a:lnTo>
                  <a:lnTo>
                    <a:pt x="985" y="887"/>
                  </a:lnTo>
                  <a:lnTo>
                    <a:pt x="984" y="889"/>
                  </a:lnTo>
                  <a:lnTo>
                    <a:pt x="984" y="890"/>
                  </a:lnTo>
                  <a:lnTo>
                    <a:pt x="983" y="891"/>
                  </a:lnTo>
                  <a:lnTo>
                    <a:pt x="980" y="892"/>
                  </a:lnTo>
                  <a:lnTo>
                    <a:pt x="978" y="891"/>
                  </a:lnTo>
                  <a:lnTo>
                    <a:pt x="978" y="933"/>
                  </a:lnTo>
                  <a:lnTo>
                    <a:pt x="977" y="935"/>
                  </a:lnTo>
                  <a:lnTo>
                    <a:pt x="976" y="936"/>
                  </a:lnTo>
                  <a:lnTo>
                    <a:pt x="973" y="936"/>
                  </a:lnTo>
                  <a:lnTo>
                    <a:pt x="971" y="935"/>
                  </a:lnTo>
                  <a:lnTo>
                    <a:pt x="969" y="934"/>
                  </a:lnTo>
                  <a:lnTo>
                    <a:pt x="968" y="932"/>
                  </a:lnTo>
                  <a:lnTo>
                    <a:pt x="967" y="929"/>
                  </a:lnTo>
                  <a:lnTo>
                    <a:pt x="966" y="926"/>
                  </a:lnTo>
                  <a:lnTo>
                    <a:pt x="966" y="922"/>
                  </a:lnTo>
                  <a:lnTo>
                    <a:pt x="965" y="913"/>
                  </a:lnTo>
                  <a:lnTo>
                    <a:pt x="966" y="905"/>
                  </a:lnTo>
                  <a:lnTo>
                    <a:pt x="966" y="897"/>
                  </a:lnTo>
                  <a:lnTo>
                    <a:pt x="967" y="888"/>
                  </a:lnTo>
                  <a:lnTo>
                    <a:pt x="958" y="888"/>
                  </a:lnTo>
                  <a:lnTo>
                    <a:pt x="947" y="887"/>
                  </a:lnTo>
                  <a:lnTo>
                    <a:pt x="938" y="885"/>
                  </a:lnTo>
                  <a:lnTo>
                    <a:pt x="931" y="884"/>
                  </a:lnTo>
                  <a:lnTo>
                    <a:pt x="930" y="885"/>
                  </a:lnTo>
                  <a:lnTo>
                    <a:pt x="929" y="885"/>
                  </a:lnTo>
                  <a:lnTo>
                    <a:pt x="926" y="888"/>
                  </a:lnTo>
                  <a:lnTo>
                    <a:pt x="923" y="892"/>
                  </a:lnTo>
                  <a:lnTo>
                    <a:pt x="920" y="897"/>
                  </a:lnTo>
                  <a:lnTo>
                    <a:pt x="917" y="904"/>
                  </a:lnTo>
                  <a:lnTo>
                    <a:pt x="913" y="911"/>
                  </a:lnTo>
                  <a:lnTo>
                    <a:pt x="907" y="926"/>
                  </a:lnTo>
                  <a:lnTo>
                    <a:pt x="901" y="942"/>
                  </a:lnTo>
                  <a:lnTo>
                    <a:pt x="896" y="956"/>
                  </a:lnTo>
                  <a:lnTo>
                    <a:pt x="892" y="967"/>
                  </a:lnTo>
                  <a:lnTo>
                    <a:pt x="890" y="973"/>
                  </a:lnTo>
                  <a:lnTo>
                    <a:pt x="917" y="956"/>
                  </a:lnTo>
                  <a:lnTo>
                    <a:pt x="945" y="938"/>
                  </a:lnTo>
                  <a:lnTo>
                    <a:pt x="958" y="938"/>
                  </a:lnTo>
                  <a:lnTo>
                    <a:pt x="951" y="945"/>
                  </a:lnTo>
                  <a:lnTo>
                    <a:pt x="943" y="950"/>
                  </a:lnTo>
                  <a:lnTo>
                    <a:pt x="936" y="955"/>
                  </a:lnTo>
                  <a:lnTo>
                    <a:pt x="928" y="959"/>
                  </a:lnTo>
                  <a:lnTo>
                    <a:pt x="913" y="968"/>
                  </a:lnTo>
                  <a:lnTo>
                    <a:pt x="900" y="976"/>
                  </a:lnTo>
                  <a:lnTo>
                    <a:pt x="893" y="980"/>
                  </a:lnTo>
                  <a:lnTo>
                    <a:pt x="888" y="984"/>
                  </a:lnTo>
                  <a:lnTo>
                    <a:pt x="883" y="989"/>
                  </a:lnTo>
                  <a:lnTo>
                    <a:pt x="879" y="994"/>
                  </a:lnTo>
                  <a:lnTo>
                    <a:pt x="877" y="997"/>
                  </a:lnTo>
                  <a:lnTo>
                    <a:pt x="876" y="1000"/>
                  </a:lnTo>
                  <a:lnTo>
                    <a:pt x="874" y="1007"/>
                  </a:lnTo>
                  <a:lnTo>
                    <a:pt x="874" y="1014"/>
                  </a:lnTo>
                  <a:lnTo>
                    <a:pt x="874" y="1018"/>
                  </a:lnTo>
                  <a:lnTo>
                    <a:pt x="875" y="1023"/>
                  </a:lnTo>
                  <a:lnTo>
                    <a:pt x="896" y="1164"/>
                  </a:lnTo>
                  <a:lnTo>
                    <a:pt x="932" y="1409"/>
                  </a:lnTo>
                  <a:lnTo>
                    <a:pt x="930" y="1413"/>
                  </a:lnTo>
                  <a:lnTo>
                    <a:pt x="928" y="1416"/>
                  </a:lnTo>
                  <a:lnTo>
                    <a:pt x="926" y="1418"/>
                  </a:lnTo>
                  <a:lnTo>
                    <a:pt x="925" y="1419"/>
                  </a:lnTo>
                  <a:lnTo>
                    <a:pt x="921" y="1421"/>
                  </a:lnTo>
                  <a:lnTo>
                    <a:pt x="918" y="1406"/>
                  </a:lnTo>
                  <a:close/>
                  <a:moveTo>
                    <a:pt x="884" y="1164"/>
                  </a:moveTo>
                  <a:lnTo>
                    <a:pt x="867" y="1050"/>
                  </a:lnTo>
                  <a:lnTo>
                    <a:pt x="845" y="1145"/>
                  </a:lnTo>
                  <a:lnTo>
                    <a:pt x="852" y="1164"/>
                  </a:lnTo>
                  <a:lnTo>
                    <a:pt x="906" y="1320"/>
                  </a:lnTo>
                  <a:lnTo>
                    <a:pt x="884" y="1164"/>
                  </a:lnTo>
                  <a:close/>
                  <a:moveTo>
                    <a:pt x="860" y="1011"/>
                  </a:moveTo>
                  <a:lnTo>
                    <a:pt x="920" y="859"/>
                  </a:lnTo>
                  <a:lnTo>
                    <a:pt x="824" y="973"/>
                  </a:lnTo>
                  <a:lnTo>
                    <a:pt x="842" y="993"/>
                  </a:lnTo>
                  <a:lnTo>
                    <a:pt x="851" y="1002"/>
                  </a:lnTo>
                  <a:lnTo>
                    <a:pt x="860" y="1011"/>
                  </a:lnTo>
                  <a:close/>
                  <a:moveTo>
                    <a:pt x="930" y="873"/>
                  </a:moveTo>
                  <a:lnTo>
                    <a:pt x="946" y="878"/>
                  </a:lnTo>
                  <a:lnTo>
                    <a:pt x="954" y="880"/>
                  </a:lnTo>
                  <a:lnTo>
                    <a:pt x="962" y="882"/>
                  </a:lnTo>
                  <a:lnTo>
                    <a:pt x="955" y="875"/>
                  </a:lnTo>
                  <a:lnTo>
                    <a:pt x="948" y="869"/>
                  </a:lnTo>
                  <a:lnTo>
                    <a:pt x="940" y="865"/>
                  </a:lnTo>
                  <a:lnTo>
                    <a:pt x="933" y="861"/>
                  </a:lnTo>
                  <a:lnTo>
                    <a:pt x="931" y="866"/>
                  </a:lnTo>
                  <a:lnTo>
                    <a:pt x="931" y="869"/>
                  </a:lnTo>
                  <a:lnTo>
                    <a:pt x="930" y="87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pic>
        <p:nvPicPr>
          <p:cNvPr id="45" name="Imagen 5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2829" y="352411"/>
            <a:ext cx="2805141" cy="407424"/>
          </a:xfrm>
          <a:prstGeom prst="rect">
            <a:avLst/>
          </a:prstGeom>
          <a:noFill/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73289"/>
            <a:ext cx="788511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2250" marR="0" lvl="0" indent="-22225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Haga clic para modificar el estilo de texto del patrón.</a:t>
            </a:r>
          </a:p>
          <a:p>
            <a:pPr marL="434975" marR="0" lvl="1" indent="-211138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Segundo nivel.</a:t>
            </a:r>
          </a:p>
        </p:txBody>
      </p:sp>
      <p:sp>
        <p:nvSpPr>
          <p:cNvPr id="27" name="26 Marcador de título"/>
          <p:cNvSpPr>
            <a:spLocks noGrp="1"/>
          </p:cNvSpPr>
          <p:nvPr>
            <p:ph type="title"/>
          </p:nvPr>
        </p:nvSpPr>
        <p:spPr>
          <a:xfrm>
            <a:off x="573088" y="1619250"/>
            <a:ext cx="7923212" cy="42575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 rot="10800000">
            <a:off x="0" y="4289196"/>
            <a:ext cx="9144000" cy="2568804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12" r:id="rId2"/>
    <p:sldLayoutId id="2147484318" r:id="rId3"/>
    <p:sldLayoutId id="214748431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800"/>
        </a:lnSpc>
        <a:spcBef>
          <a:spcPts val="0"/>
        </a:spcBef>
        <a:spcAft>
          <a:spcPct val="0"/>
        </a:spcAft>
        <a:buFontTx/>
        <a:buNone/>
        <a:defRPr kumimoji="0" lang="es-ES" sz="2200" b="1" i="0" u="none" strike="noStrike" kern="1200" cap="small" spc="0" normalizeH="0" baseline="0" noProof="0" dirty="0">
          <a:ln>
            <a:noFill/>
          </a:ln>
          <a:solidFill>
            <a:srgbClr val="7030A0"/>
          </a:solidFill>
          <a:effectLst/>
          <a:uLnTx/>
          <a:uFillTx/>
          <a:latin typeface="Verdana" pitchFamily="34" charset="0"/>
          <a:ea typeface="+mn-ea"/>
          <a:cs typeface="Tahoma" pitchFamily="34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9pPr>
    </p:titleStyle>
    <p:bodyStyle>
      <a:lvl1pPr marL="222250" marR="0" indent="-222250" algn="l" defTabSz="914400" rtl="0" eaLnBrk="0" fontAlgn="base" latinLnBrk="0" hangingPunct="0">
        <a:lnSpc>
          <a:spcPts val="2100"/>
        </a:lnSpc>
        <a:spcBef>
          <a:spcPct val="0"/>
        </a:spcBef>
        <a:spcAft>
          <a:spcPts val="1000"/>
        </a:spcAft>
        <a:buClr>
          <a:srgbClr val="926C00"/>
        </a:buClr>
        <a:buSzPct val="70000"/>
        <a:buFont typeface="ZapfDingbats" pitchFamily="82" charset="2"/>
        <a:buChar char="u"/>
        <a:tabLst/>
        <a:defRPr sz="2000" b="1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1pPr>
      <a:lvl2pPr marL="434975" marR="0" indent="-211138" algn="l" defTabSz="914400" rtl="0" eaLnBrk="0" fontAlgn="base" latinLnBrk="0" hangingPunct="0">
        <a:lnSpc>
          <a:spcPts val="1900"/>
        </a:lnSpc>
        <a:spcBef>
          <a:spcPct val="0"/>
        </a:spcBef>
        <a:spcAft>
          <a:spcPts val="1000"/>
        </a:spcAft>
        <a:buClr>
          <a:srgbClr val="926C00"/>
        </a:buClr>
        <a:buSzPct val="90000"/>
        <a:buFont typeface="Wingdings" pitchFamily="2" charset="2"/>
        <a:buChar char="v"/>
        <a:tabLst/>
        <a:defRPr sz="1800" b="1">
          <a:solidFill>
            <a:schemeClr val="tx1">
              <a:lumMod val="65000"/>
              <a:lumOff val="35000"/>
            </a:schemeClr>
          </a:solidFill>
          <a:latin typeface="Verdana" pitchFamily="34" charset="0"/>
        </a:defRPr>
      </a:lvl2pPr>
      <a:lvl3pPr marL="612775" indent="-176213" algn="l" rtl="0" eaLnBrk="0" fontAlgn="base" hangingPunct="0">
        <a:lnSpc>
          <a:spcPts val="1600"/>
        </a:lnSpc>
        <a:spcBef>
          <a:spcPct val="0"/>
        </a:spcBef>
        <a:spcAft>
          <a:spcPts val="1000"/>
        </a:spcAft>
        <a:buClr>
          <a:srgbClr val="FF0000"/>
        </a:buClr>
        <a:buSzPct val="80000"/>
        <a:buFont typeface="ZapfDingbats" pitchFamily="82" charset="2"/>
        <a:buChar char="¢"/>
        <a:defRPr sz="2000" b="1">
          <a:solidFill>
            <a:srgbClr val="000050"/>
          </a:solidFill>
          <a:latin typeface="Verdana" pitchFamily="34" charset="0"/>
        </a:defRPr>
      </a:lvl3pPr>
      <a:lvl4pPr marL="1531938" indent="-176213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lr>
          <a:srgbClr val="B80000"/>
        </a:buClr>
        <a:buFont typeface="Wingdings 2" pitchFamily="18" charset="2"/>
        <a:buChar char="¡"/>
        <a:defRPr sz="2000" b="1">
          <a:solidFill>
            <a:schemeClr val="tx1"/>
          </a:solidFill>
          <a:latin typeface="+mn-lt"/>
        </a:defRPr>
      </a:lvl4pPr>
      <a:lvl5pPr marL="1793875" indent="-82550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har char="•"/>
        <a:defRPr sz="2000" b="1">
          <a:solidFill>
            <a:schemeClr val="tx1"/>
          </a:solidFill>
          <a:latin typeface="+mn-lt"/>
        </a:defRPr>
      </a:lvl5pPr>
      <a:lvl6pPr marL="22510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6pPr>
      <a:lvl7pPr marL="27082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7pPr>
      <a:lvl8pPr marL="31654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8pPr>
      <a:lvl9pPr marL="36226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1499 Rectángulo"/>
          <p:cNvSpPr/>
          <p:nvPr/>
        </p:nvSpPr>
        <p:spPr bwMode="auto">
          <a:xfrm>
            <a:off x="0" y="1"/>
            <a:ext cx="9144000" cy="944562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7085" name="Freeform 1245"/>
          <p:cNvSpPr>
            <a:spLocks/>
          </p:cNvSpPr>
          <p:nvPr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7080" name="Freeform 1240"/>
          <p:cNvSpPr>
            <a:spLocks/>
          </p:cNvSpPr>
          <p:nvPr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6039" name="Freeform 199"/>
          <p:cNvSpPr>
            <a:spLocks/>
          </p:cNvSpPr>
          <p:nvPr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3" name="1497 Grupo"/>
          <p:cNvGrpSpPr/>
          <p:nvPr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37090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091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82" name="Text Box 7"/>
          <p:cNvSpPr txBox="1">
            <a:spLocks noChangeArrowheads="1"/>
          </p:cNvSpPr>
          <p:nvPr/>
        </p:nvSpPr>
        <p:spPr bwMode="auto">
          <a:xfrm>
            <a:off x="2129047" y="3919991"/>
            <a:ext cx="4872251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s-ES" sz="2400" dirty="0" smtClean="0">
                <a:solidFill>
                  <a:srgbClr val="0099B8"/>
                </a:solidFill>
              </a:rPr>
              <a:t>TERRE </a:t>
            </a:r>
            <a:r>
              <a:rPr lang="es-ES" sz="2400" dirty="0" err="1" smtClean="0">
                <a:solidFill>
                  <a:srgbClr val="0099B8"/>
                </a:solidFill>
              </a:rPr>
              <a:t>Pilot</a:t>
            </a:r>
            <a:r>
              <a:rPr lang="es-ES" sz="2400" dirty="0" smtClean="0">
                <a:solidFill>
                  <a:srgbClr val="0099B8"/>
                </a:solidFill>
              </a:rPr>
              <a:t> Project</a:t>
            </a:r>
            <a:endParaRPr lang="es-ES" sz="2400" dirty="0">
              <a:solidFill>
                <a:srgbClr val="0099B8"/>
              </a:solidFill>
            </a:endParaRPr>
          </a:p>
        </p:txBody>
      </p:sp>
      <p:sp>
        <p:nvSpPr>
          <p:cNvPr id="183" name="Text Box 8"/>
          <p:cNvSpPr txBox="1">
            <a:spLocks noChangeArrowheads="1"/>
          </p:cNvSpPr>
          <p:nvPr/>
        </p:nvSpPr>
        <p:spPr bwMode="auto">
          <a:xfrm>
            <a:off x="0" y="4948881"/>
            <a:ext cx="9144000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3rd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December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2013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10669" y="1149986"/>
            <a:ext cx="3522662" cy="1746250"/>
            <a:chOff x="1776" y="1838"/>
            <a:chExt cx="2219" cy="1100"/>
          </a:xfrm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2329" y="2811"/>
              <a:ext cx="113" cy="12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37" y="4"/>
                </a:cxn>
                <a:cxn ang="0">
                  <a:pos x="164" y="14"/>
                </a:cxn>
                <a:cxn ang="0">
                  <a:pos x="184" y="28"/>
                </a:cxn>
                <a:cxn ang="0">
                  <a:pos x="202" y="47"/>
                </a:cxn>
                <a:cxn ang="0">
                  <a:pos x="213" y="67"/>
                </a:cxn>
                <a:cxn ang="0">
                  <a:pos x="221" y="89"/>
                </a:cxn>
                <a:cxn ang="0">
                  <a:pos x="225" y="112"/>
                </a:cxn>
                <a:cxn ang="0">
                  <a:pos x="225" y="138"/>
                </a:cxn>
                <a:cxn ang="0">
                  <a:pos x="221" y="161"/>
                </a:cxn>
                <a:cxn ang="0">
                  <a:pos x="213" y="183"/>
                </a:cxn>
                <a:cxn ang="0">
                  <a:pos x="200" y="204"/>
                </a:cxn>
                <a:cxn ang="0">
                  <a:pos x="184" y="222"/>
                </a:cxn>
                <a:cxn ang="0">
                  <a:pos x="162" y="236"/>
                </a:cxn>
                <a:cxn ang="0">
                  <a:pos x="139" y="246"/>
                </a:cxn>
                <a:cxn ang="0">
                  <a:pos x="108" y="249"/>
                </a:cxn>
                <a:cxn ang="0">
                  <a:pos x="0" y="251"/>
                </a:cxn>
                <a:cxn ang="0">
                  <a:pos x="88" y="0"/>
                </a:cxn>
                <a:cxn ang="0">
                  <a:pos x="90" y="234"/>
                </a:cxn>
                <a:cxn ang="0">
                  <a:pos x="113" y="234"/>
                </a:cxn>
                <a:cxn ang="0">
                  <a:pos x="135" y="228"/>
                </a:cxn>
                <a:cxn ang="0">
                  <a:pos x="155" y="218"/>
                </a:cxn>
                <a:cxn ang="0">
                  <a:pos x="172" y="206"/>
                </a:cxn>
                <a:cxn ang="0">
                  <a:pos x="186" y="189"/>
                </a:cxn>
                <a:cxn ang="0">
                  <a:pos x="194" y="175"/>
                </a:cxn>
                <a:cxn ang="0">
                  <a:pos x="200" y="161"/>
                </a:cxn>
                <a:cxn ang="0">
                  <a:pos x="203" y="138"/>
                </a:cxn>
                <a:cxn ang="0">
                  <a:pos x="203" y="114"/>
                </a:cxn>
                <a:cxn ang="0">
                  <a:pos x="200" y="91"/>
                </a:cxn>
                <a:cxn ang="0">
                  <a:pos x="192" y="71"/>
                </a:cxn>
                <a:cxn ang="0">
                  <a:pos x="180" y="53"/>
                </a:cxn>
                <a:cxn ang="0">
                  <a:pos x="164" y="40"/>
                </a:cxn>
                <a:cxn ang="0">
                  <a:pos x="147" y="28"/>
                </a:cxn>
                <a:cxn ang="0">
                  <a:pos x="125" y="20"/>
                </a:cxn>
                <a:cxn ang="0">
                  <a:pos x="102" y="16"/>
                </a:cxn>
                <a:cxn ang="0">
                  <a:pos x="19" y="16"/>
                </a:cxn>
              </a:cxnLst>
              <a:rect l="0" t="0" r="r" b="b"/>
              <a:pathLst>
                <a:path w="225" h="251">
                  <a:moveTo>
                    <a:pt x="88" y="0"/>
                  </a:moveTo>
                  <a:lnTo>
                    <a:pt x="106" y="0"/>
                  </a:lnTo>
                  <a:lnTo>
                    <a:pt x="123" y="2"/>
                  </a:lnTo>
                  <a:lnTo>
                    <a:pt x="137" y="4"/>
                  </a:lnTo>
                  <a:lnTo>
                    <a:pt x="151" y="8"/>
                  </a:lnTo>
                  <a:lnTo>
                    <a:pt x="164" y="14"/>
                  </a:lnTo>
                  <a:lnTo>
                    <a:pt x="174" y="20"/>
                  </a:lnTo>
                  <a:lnTo>
                    <a:pt x="184" y="28"/>
                  </a:lnTo>
                  <a:lnTo>
                    <a:pt x="194" y="38"/>
                  </a:lnTo>
                  <a:lnTo>
                    <a:pt x="202" y="47"/>
                  </a:lnTo>
                  <a:lnTo>
                    <a:pt x="207" y="57"/>
                  </a:lnTo>
                  <a:lnTo>
                    <a:pt x="213" y="67"/>
                  </a:lnTo>
                  <a:lnTo>
                    <a:pt x="217" y="79"/>
                  </a:lnTo>
                  <a:lnTo>
                    <a:pt x="221" y="89"/>
                  </a:lnTo>
                  <a:lnTo>
                    <a:pt x="223" y="100"/>
                  </a:lnTo>
                  <a:lnTo>
                    <a:pt x="225" y="112"/>
                  </a:lnTo>
                  <a:lnTo>
                    <a:pt x="225" y="126"/>
                  </a:lnTo>
                  <a:lnTo>
                    <a:pt x="225" y="138"/>
                  </a:lnTo>
                  <a:lnTo>
                    <a:pt x="223" y="149"/>
                  </a:lnTo>
                  <a:lnTo>
                    <a:pt x="221" y="161"/>
                  </a:lnTo>
                  <a:lnTo>
                    <a:pt x="217" y="173"/>
                  </a:lnTo>
                  <a:lnTo>
                    <a:pt x="213" y="183"/>
                  </a:lnTo>
                  <a:lnTo>
                    <a:pt x="207" y="195"/>
                  </a:lnTo>
                  <a:lnTo>
                    <a:pt x="200" y="204"/>
                  </a:lnTo>
                  <a:lnTo>
                    <a:pt x="194" y="214"/>
                  </a:lnTo>
                  <a:lnTo>
                    <a:pt x="184" y="222"/>
                  </a:lnTo>
                  <a:lnTo>
                    <a:pt x="174" y="230"/>
                  </a:lnTo>
                  <a:lnTo>
                    <a:pt x="162" y="236"/>
                  </a:lnTo>
                  <a:lnTo>
                    <a:pt x="151" y="242"/>
                  </a:lnTo>
                  <a:lnTo>
                    <a:pt x="139" y="246"/>
                  </a:lnTo>
                  <a:lnTo>
                    <a:pt x="123" y="249"/>
                  </a:lnTo>
                  <a:lnTo>
                    <a:pt x="108" y="249"/>
                  </a:lnTo>
                  <a:lnTo>
                    <a:pt x="92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88" y="0"/>
                  </a:lnTo>
                  <a:close/>
                  <a:moveTo>
                    <a:pt x="19" y="234"/>
                  </a:moveTo>
                  <a:lnTo>
                    <a:pt x="90" y="234"/>
                  </a:lnTo>
                  <a:lnTo>
                    <a:pt x="102" y="234"/>
                  </a:lnTo>
                  <a:lnTo>
                    <a:pt x="113" y="234"/>
                  </a:lnTo>
                  <a:lnTo>
                    <a:pt x="125" y="230"/>
                  </a:lnTo>
                  <a:lnTo>
                    <a:pt x="135" y="228"/>
                  </a:lnTo>
                  <a:lnTo>
                    <a:pt x="145" y="224"/>
                  </a:lnTo>
                  <a:lnTo>
                    <a:pt x="155" y="218"/>
                  </a:lnTo>
                  <a:lnTo>
                    <a:pt x="162" y="212"/>
                  </a:lnTo>
                  <a:lnTo>
                    <a:pt x="172" y="206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81"/>
                  </a:lnTo>
                  <a:lnTo>
                    <a:pt x="194" y="175"/>
                  </a:lnTo>
                  <a:lnTo>
                    <a:pt x="196" y="171"/>
                  </a:lnTo>
                  <a:lnTo>
                    <a:pt x="200" y="161"/>
                  </a:lnTo>
                  <a:lnTo>
                    <a:pt x="202" y="149"/>
                  </a:lnTo>
                  <a:lnTo>
                    <a:pt x="203" y="138"/>
                  </a:lnTo>
                  <a:lnTo>
                    <a:pt x="203" y="126"/>
                  </a:lnTo>
                  <a:lnTo>
                    <a:pt x="203" y="114"/>
                  </a:lnTo>
                  <a:lnTo>
                    <a:pt x="202" y="102"/>
                  </a:lnTo>
                  <a:lnTo>
                    <a:pt x="200" y="91"/>
                  </a:lnTo>
                  <a:lnTo>
                    <a:pt x="196" y="81"/>
                  </a:lnTo>
                  <a:lnTo>
                    <a:pt x="192" y="71"/>
                  </a:lnTo>
                  <a:lnTo>
                    <a:pt x="186" y="63"/>
                  </a:lnTo>
                  <a:lnTo>
                    <a:pt x="180" y="53"/>
                  </a:lnTo>
                  <a:lnTo>
                    <a:pt x="172" y="46"/>
                  </a:lnTo>
                  <a:lnTo>
                    <a:pt x="164" y="40"/>
                  </a:lnTo>
                  <a:lnTo>
                    <a:pt x="155" y="34"/>
                  </a:lnTo>
                  <a:lnTo>
                    <a:pt x="147" y="28"/>
                  </a:lnTo>
                  <a:lnTo>
                    <a:pt x="135" y="24"/>
                  </a:lnTo>
                  <a:lnTo>
                    <a:pt x="125" y="20"/>
                  </a:lnTo>
                  <a:lnTo>
                    <a:pt x="113" y="18"/>
                  </a:lnTo>
                  <a:lnTo>
                    <a:pt x="102" y="16"/>
                  </a:lnTo>
                  <a:lnTo>
                    <a:pt x="90" y="16"/>
                  </a:lnTo>
                  <a:lnTo>
                    <a:pt x="19" y="16"/>
                  </a:lnTo>
                  <a:lnTo>
                    <a:pt x="19" y="23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92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685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94" y="2809"/>
              <a:ext cx="71" cy="129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4" y="20"/>
                </a:cxn>
                <a:cxn ang="0">
                  <a:pos x="74" y="18"/>
                </a:cxn>
                <a:cxn ang="0">
                  <a:pos x="53" y="22"/>
                </a:cxn>
                <a:cxn ang="0">
                  <a:pos x="45" y="26"/>
                </a:cxn>
                <a:cxn ang="0">
                  <a:pos x="37" y="32"/>
                </a:cxn>
                <a:cxn ang="0">
                  <a:pos x="25" y="48"/>
                </a:cxn>
                <a:cxn ang="0">
                  <a:pos x="21" y="65"/>
                </a:cxn>
                <a:cxn ang="0">
                  <a:pos x="23" y="79"/>
                </a:cxn>
                <a:cxn ang="0">
                  <a:pos x="29" y="91"/>
                </a:cxn>
                <a:cxn ang="0">
                  <a:pos x="39" y="99"/>
                </a:cxn>
                <a:cxn ang="0">
                  <a:pos x="51" y="106"/>
                </a:cxn>
                <a:cxn ang="0">
                  <a:pos x="117" y="138"/>
                </a:cxn>
                <a:cxn ang="0">
                  <a:pos x="129" y="150"/>
                </a:cxn>
                <a:cxn ang="0">
                  <a:pos x="137" y="163"/>
                </a:cxn>
                <a:cxn ang="0">
                  <a:pos x="141" y="181"/>
                </a:cxn>
                <a:cxn ang="0">
                  <a:pos x="141" y="202"/>
                </a:cxn>
                <a:cxn ang="0">
                  <a:pos x="137" y="216"/>
                </a:cxn>
                <a:cxn ang="0">
                  <a:pos x="125" y="234"/>
                </a:cxn>
                <a:cxn ang="0">
                  <a:pos x="115" y="244"/>
                </a:cxn>
                <a:cxn ang="0">
                  <a:pos x="96" y="253"/>
                </a:cxn>
                <a:cxn ang="0">
                  <a:pos x="68" y="257"/>
                </a:cxn>
                <a:cxn ang="0">
                  <a:pos x="37" y="253"/>
                </a:cxn>
                <a:cxn ang="0">
                  <a:pos x="19" y="246"/>
                </a:cxn>
                <a:cxn ang="0">
                  <a:pos x="4" y="212"/>
                </a:cxn>
                <a:cxn ang="0">
                  <a:pos x="31" y="232"/>
                </a:cxn>
                <a:cxn ang="0">
                  <a:pos x="45" y="238"/>
                </a:cxn>
                <a:cxn ang="0">
                  <a:pos x="66" y="240"/>
                </a:cxn>
                <a:cxn ang="0">
                  <a:pos x="88" y="236"/>
                </a:cxn>
                <a:cxn ang="0">
                  <a:pos x="96" y="232"/>
                </a:cxn>
                <a:cxn ang="0">
                  <a:pos x="111" y="218"/>
                </a:cxn>
                <a:cxn ang="0">
                  <a:pos x="117" y="204"/>
                </a:cxn>
                <a:cxn ang="0">
                  <a:pos x="119" y="191"/>
                </a:cxn>
                <a:cxn ang="0">
                  <a:pos x="117" y="177"/>
                </a:cxn>
                <a:cxn ang="0">
                  <a:pos x="113" y="163"/>
                </a:cxn>
                <a:cxn ang="0">
                  <a:pos x="104" y="153"/>
                </a:cxn>
                <a:cxn ang="0">
                  <a:pos x="90" y="146"/>
                </a:cxn>
                <a:cxn ang="0">
                  <a:pos x="25" y="114"/>
                </a:cxn>
                <a:cxn ang="0">
                  <a:pos x="14" y="104"/>
                </a:cxn>
                <a:cxn ang="0">
                  <a:pos x="6" y="91"/>
                </a:cxn>
                <a:cxn ang="0">
                  <a:pos x="2" y="75"/>
                </a:cxn>
                <a:cxn ang="0">
                  <a:pos x="2" y="59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7" y="14"/>
                </a:cxn>
                <a:cxn ang="0">
                  <a:pos x="39" y="8"/>
                </a:cxn>
                <a:cxn ang="0">
                  <a:pos x="51" y="2"/>
                </a:cxn>
                <a:cxn ang="0">
                  <a:pos x="64" y="0"/>
                </a:cxn>
                <a:cxn ang="0">
                  <a:pos x="88" y="0"/>
                </a:cxn>
                <a:cxn ang="0">
                  <a:pos x="115" y="8"/>
                </a:cxn>
                <a:cxn ang="0">
                  <a:pos x="131" y="38"/>
                </a:cxn>
              </a:cxnLst>
              <a:rect l="0" t="0" r="r" b="b"/>
              <a:pathLst>
                <a:path w="141" h="257">
                  <a:moveTo>
                    <a:pt x="131" y="38"/>
                  </a:moveTo>
                  <a:lnTo>
                    <a:pt x="113" y="28"/>
                  </a:lnTo>
                  <a:lnTo>
                    <a:pt x="100" y="22"/>
                  </a:lnTo>
                  <a:lnTo>
                    <a:pt x="94" y="20"/>
                  </a:lnTo>
                  <a:lnTo>
                    <a:pt x="88" y="20"/>
                  </a:lnTo>
                  <a:lnTo>
                    <a:pt x="74" y="18"/>
                  </a:lnTo>
                  <a:lnTo>
                    <a:pt x="64" y="18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5" y="48"/>
                  </a:lnTo>
                  <a:lnTo>
                    <a:pt x="23" y="55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3" y="79"/>
                  </a:lnTo>
                  <a:lnTo>
                    <a:pt x="25" y="85"/>
                  </a:lnTo>
                  <a:lnTo>
                    <a:pt x="29" y="91"/>
                  </a:lnTo>
                  <a:lnTo>
                    <a:pt x="33" y="95"/>
                  </a:lnTo>
                  <a:lnTo>
                    <a:pt x="39" y="99"/>
                  </a:lnTo>
                  <a:lnTo>
                    <a:pt x="45" y="104"/>
                  </a:lnTo>
                  <a:lnTo>
                    <a:pt x="51" y="106"/>
                  </a:lnTo>
                  <a:lnTo>
                    <a:pt x="109" y="134"/>
                  </a:lnTo>
                  <a:lnTo>
                    <a:pt x="117" y="138"/>
                  </a:lnTo>
                  <a:lnTo>
                    <a:pt x="123" y="144"/>
                  </a:lnTo>
                  <a:lnTo>
                    <a:pt x="129" y="150"/>
                  </a:lnTo>
                  <a:lnTo>
                    <a:pt x="133" y="157"/>
                  </a:lnTo>
                  <a:lnTo>
                    <a:pt x="137" y="163"/>
                  </a:lnTo>
                  <a:lnTo>
                    <a:pt x="139" y="171"/>
                  </a:lnTo>
                  <a:lnTo>
                    <a:pt x="141" y="181"/>
                  </a:lnTo>
                  <a:lnTo>
                    <a:pt x="141" y="189"/>
                  </a:lnTo>
                  <a:lnTo>
                    <a:pt x="141" y="202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29" y="228"/>
                  </a:lnTo>
                  <a:lnTo>
                    <a:pt x="125" y="234"/>
                  </a:lnTo>
                  <a:lnTo>
                    <a:pt x="119" y="238"/>
                  </a:lnTo>
                  <a:lnTo>
                    <a:pt x="115" y="244"/>
                  </a:lnTo>
                  <a:lnTo>
                    <a:pt x="109" y="248"/>
                  </a:lnTo>
                  <a:lnTo>
                    <a:pt x="96" y="253"/>
                  </a:lnTo>
                  <a:lnTo>
                    <a:pt x="84" y="257"/>
                  </a:lnTo>
                  <a:lnTo>
                    <a:pt x="68" y="257"/>
                  </a:lnTo>
                  <a:lnTo>
                    <a:pt x="53" y="257"/>
                  </a:lnTo>
                  <a:lnTo>
                    <a:pt x="37" y="253"/>
                  </a:lnTo>
                  <a:lnTo>
                    <a:pt x="29" y="250"/>
                  </a:lnTo>
                  <a:lnTo>
                    <a:pt x="19" y="246"/>
                  </a:lnTo>
                  <a:lnTo>
                    <a:pt x="4" y="236"/>
                  </a:lnTo>
                  <a:lnTo>
                    <a:pt x="4" y="212"/>
                  </a:lnTo>
                  <a:lnTo>
                    <a:pt x="23" y="226"/>
                  </a:lnTo>
                  <a:lnTo>
                    <a:pt x="31" y="232"/>
                  </a:lnTo>
                  <a:lnTo>
                    <a:pt x="39" y="234"/>
                  </a:lnTo>
                  <a:lnTo>
                    <a:pt x="45" y="238"/>
                  </a:lnTo>
                  <a:lnTo>
                    <a:pt x="53" y="238"/>
                  </a:lnTo>
                  <a:lnTo>
                    <a:pt x="66" y="240"/>
                  </a:lnTo>
                  <a:lnTo>
                    <a:pt x="78" y="240"/>
                  </a:lnTo>
                  <a:lnTo>
                    <a:pt x="88" y="236"/>
                  </a:lnTo>
                  <a:lnTo>
                    <a:pt x="92" y="234"/>
                  </a:lnTo>
                  <a:lnTo>
                    <a:pt x="96" y="232"/>
                  </a:lnTo>
                  <a:lnTo>
                    <a:pt x="106" y="226"/>
                  </a:lnTo>
                  <a:lnTo>
                    <a:pt x="111" y="218"/>
                  </a:lnTo>
                  <a:lnTo>
                    <a:pt x="115" y="210"/>
                  </a:lnTo>
                  <a:lnTo>
                    <a:pt x="117" y="204"/>
                  </a:lnTo>
                  <a:lnTo>
                    <a:pt x="119" y="201"/>
                  </a:lnTo>
                  <a:lnTo>
                    <a:pt x="119" y="191"/>
                  </a:lnTo>
                  <a:lnTo>
                    <a:pt x="119" y="183"/>
                  </a:lnTo>
                  <a:lnTo>
                    <a:pt x="117" y="177"/>
                  </a:lnTo>
                  <a:lnTo>
                    <a:pt x="115" y="169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104" y="153"/>
                  </a:lnTo>
                  <a:lnTo>
                    <a:pt x="96" y="150"/>
                  </a:lnTo>
                  <a:lnTo>
                    <a:pt x="90" y="146"/>
                  </a:lnTo>
                  <a:lnTo>
                    <a:pt x="31" y="120"/>
                  </a:lnTo>
                  <a:lnTo>
                    <a:pt x="25" y="114"/>
                  </a:lnTo>
                  <a:lnTo>
                    <a:pt x="17" y="110"/>
                  </a:lnTo>
                  <a:lnTo>
                    <a:pt x="14" y="104"/>
                  </a:lnTo>
                  <a:lnTo>
                    <a:pt x="8" y="99"/>
                  </a:lnTo>
                  <a:lnTo>
                    <a:pt x="6" y="91"/>
                  </a:lnTo>
                  <a:lnTo>
                    <a:pt x="2" y="83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27" y="14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2" y="4"/>
                  </a:lnTo>
                  <a:lnTo>
                    <a:pt x="115" y="8"/>
                  </a:lnTo>
                  <a:lnTo>
                    <a:pt x="131" y="16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913" y="2811"/>
              <a:ext cx="75" cy="12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8" y="0"/>
                </a:cxn>
                <a:cxn ang="0">
                  <a:pos x="105" y="4"/>
                </a:cxn>
                <a:cxn ang="0">
                  <a:pos x="111" y="6"/>
                </a:cxn>
                <a:cxn ang="0">
                  <a:pos x="119" y="10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5" y="22"/>
                </a:cxn>
                <a:cxn ang="0">
                  <a:pos x="139" y="28"/>
                </a:cxn>
                <a:cxn ang="0">
                  <a:pos x="145" y="40"/>
                </a:cxn>
                <a:cxn ang="0">
                  <a:pos x="148" y="51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48" y="79"/>
                </a:cxn>
                <a:cxn ang="0">
                  <a:pos x="147" y="93"/>
                </a:cxn>
                <a:cxn ang="0">
                  <a:pos x="143" y="98"/>
                </a:cxn>
                <a:cxn ang="0">
                  <a:pos x="139" y="104"/>
                </a:cxn>
                <a:cxn ang="0">
                  <a:pos x="131" y="114"/>
                </a:cxn>
                <a:cxn ang="0">
                  <a:pos x="125" y="118"/>
                </a:cxn>
                <a:cxn ang="0">
                  <a:pos x="119" y="122"/>
                </a:cxn>
                <a:cxn ang="0">
                  <a:pos x="113" y="126"/>
                </a:cxn>
                <a:cxn ang="0">
                  <a:pos x="105" y="128"/>
                </a:cxn>
                <a:cxn ang="0">
                  <a:pos x="98" y="130"/>
                </a:cxn>
                <a:cxn ang="0">
                  <a:pos x="88" y="132"/>
                </a:cxn>
                <a:cxn ang="0">
                  <a:pos x="78" y="134"/>
                </a:cxn>
                <a:cxn ang="0">
                  <a:pos x="66" y="134"/>
                </a:cxn>
                <a:cxn ang="0">
                  <a:pos x="19" y="134"/>
                </a:cxn>
                <a:cxn ang="0">
                  <a:pos x="19" y="251"/>
                </a:cxn>
                <a:cxn ang="0">
                  <a:pos x="0" y="251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19" y="116"/>
                </a:cxn>
                <a:cxn ang="0">
                  <a:pos x="66" y="116"/>
                </a:cxn>
                <a:cxn ang="0">
                  <a:pos x="80" y="116"/>
                </a:cxn>
                <a:cxn ang="0">
                  <a:pos x="94" y="114"/>
                </a:cxn>
                <a:cxn ang="0">
                  <a:pos x="100" y="112"/>
                </a:cxn>
                <a:cxn ang="0">
                  <a:pos x="105" y="108"/>
                </a:cxn>
                <a:cxn ang="0">
                  <a:pos x="113" y="102"/>
                </a:cxn>
                <a:cxn ang="0">
                  <a:pos x="121" y="96"/>
                </a:cxn>
                <a:cxn ang="0">
                  <a:pos x="125" y="87"/>
                </a:cxn>
                <a:cxn ang="0">
                  <a:pos x="127" y="83"/>
                </a:cxn>
                <a:cxn ang="0">
                  <a:pos x="129" y="77"/>
                </a:cxn>
                <a:cxn ang="0">
                  <a:pos x="129" y="67"/>
                </a:cxn>
                <a:cxn ang="0">
                  <a:pos x="129" y="55"/>
                </a:cxn>
                <a:cxn ang="0">
                  <a:pos x="125" y="46"/>
                </a:cxn>
                <a:cxn ang="0">
                  <a:pos x="121" y="38"/>
                </a:cxn>
                <a:cxn ang="0">
                  <a:pos x="117" y="34"/>
                </a:cxn>
                <a:cxn ang="0">
                  <a:pos x="115" y="30"/>
                </a:cxn>
                <a:cxn ang="0">
                  <a:pos x="105" y="24"/>
                </a:cxn>
                <a:cxn ang="0">
                  <a:pos x="101" y="22"/>
                </a:cxn>
                <a:cxn ang="0">
                  <a:pos x="96" y="20"/>
                </a:cxn>
                <a:cxn ang="0">
                  <a:pos x="82" y="16"/>
                </a:cxn>
                <a:cxn ang="0">
                  <a:pos x="68" y="16"/>
                </a:cxn>
                <a:cxn ang="0">
                  <a:pos x="19" y="16"/>
                </a:cxn>
                <a:cxn ang="0">
                  <a:pos x="19" y="116"/>
                </a:cxn>
              </a:cxnLst>
              <a:rect l="0" t="0" r="r" b="b"/>
              <a:pathLst>
                <a:path w="150" h="251">
                  <a:moveTo>
                    <a:pt x="68" y="0"/>
                  </a:moveTo>
                  <a:lnTo>
                    <a:pt x="88" y="0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9" y="10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5" y="22"/>
                  </a:lnTo>
                  <a:lnTo>
                    <a:pt x="139" y="28"/>
                  </a:lnTo>
                  <a:lnTo>
                    <a:pt x="145" y="40"/>
                  </a:lnTo>
                  <a:lnTo>
                    <a:pt x="148" y="51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48" y="79"/>
                  </a:lnTo>
                  <a:lnTo>
                    <a:pt x="147" y="93"/>
                  </a:lnTo>
                  <a:lnTo>
                    <a:pt x="143" y="98"/>
                  </a:lnTo>
                  <a:lnTo>
                    <a:pt x="139" y="104"/>
                  </a:lnTo>
                  <a:lnTo>
                    <a:pt x="131" y="114"/>
                  </a:lnTo>
                  <a:lnTo>
                    <a:pt x="125" y="118"/>
                  </a:lnTo>
                  <a:lnTo>
                    <a:pt x="119" y="122"/>
                  </a:lnTo>
                  <a:lnTo>
                    <a:pt x="113" y="126"/>
                  </a:lnTo>
                  <a:lnTo>
                    <a:pt x="105" y="128"/>
                  </a:lnTo>
                  <a:lnTo>
                    <a:pt x="98" y="130"/>
                  </a:lnTo>
                  <a:lnTo>
                    <a:pt x="88" y="132"/>
                  </a:lnTo>
                  <a:lnTo>
                    <a:pt x="78" y="134"/>
                  </a:lnTo>
                  <a:lnTo>
                    <a:pt x="66" y="134"/>
                  </a:lnTo>
                  <a:lnTo>
                    <a:pt x="19" y="134"/>
                  </a:lnTo>
                  <a:lnTo>
                    <a:pt x="1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68" y="0"/>
                  </a:lnTo>
                  <a:close/>
                  <a:moveTo>
                    <a:pt x="19" y="116"/>
                  </a:moveTo>
                  <a:lnTo>
                    <a:pt x="66" y="116"/>
                  </a:lnTo>
                  <a:lnTo>
                    <a:pt x="80" y="116"/>
                  </a:lnTo>
                  <a:lnTo>
                    <a:pt x="94" y="114"/>
                  </a:lnTo>
                  <a:lnTo>
                    <a:pt x="100" y="112"/>
                  </a:lnTo>
                  <a:lnTo>
                    <a:pt x="105" y="108"/>
                  </a:lnTo>
                  <a:lnTo>
                    <a:pt x="113" y="102"/>
                  </a:lnTo>
                  <a:lnTo>
                    <a:pt x="121" y="96"/>
                  </a:lnTo>
                  <a:lnTo>
                    <a:pt x="125" y="87"/>
                  </a:lnTo>
                  <a:lnTo>
                    <a:pt x="127" y="83"/>
                  </a:lnTo>
                  <a:lnTo>
                    <a:pt x="129" y="77"/>
                  </a:lnTo>
                  <a:lnTo>
                    <a:pt x="129" y="67"/>
                  </a:lnTo>
                  <a:lnTo>
                    <a:pt x="129" y="55"/>
                  </a:lnTo>
                  <a:lnTo>
                    <a:pt x="125" y="46"/>
                  </a:lnTo>
                  <a:lnTo>
                    <a:pt x="121" y="38"/>
                  </a:lnTo>
                  <a:lnTo>
                    <a:pt x="117" y="34"/>
                  </a:lnTo>
                  <a:lnTo>
                    <a:pt x="115" y="30"/>
                  </a:lnTo>
                  <a:lnTo>
                    <a:pt x="105" y="24"/>
                  </a:lnTo>
                  <a:lnTo>
                    <a:pt x="101" y="22"/>
                  </a:lnTo>
                  <a:lnTo>
                    <a:pt x="96" y="20"/>
                  </a:lnTo>
                  <a:lnTo>
                    <a:pt x="82" y="16"/>
                  </a:lnTo>
                  <a:lnTo>
                    <a:pt x="68" y="16"/>
                  </a:lnTo>
                  <a:lnTo>
                    <a:pt x="19" y="16"/>
                  </a:lnTo>
                  <a:lnTo>
                    <a:pt x="19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019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3" y="255"/>
                </a:cxn>
                <a:cxn ang="0">
                  <a:pos x="184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7" y="151"/>
                </a:cxn>
                <a:cxn ang="0">
                  <a:pos x="176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3" y="255"/>
                  </a:lnTo>
                  <a:lnTo>
                    <a:pt x="184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7" y="151"/>
                  </a:lnTo>
                  <a:lnTo>
                    <a:pt x="176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181" y="2778"/>
              <a:ext cx="114" cy="159"/>
            </a:xfrm>
            <a:custGeom>
              <a:avLst/>
              <a:gdLst/>
              <a:ahLst/>
              <a:cxnLst>
                <a:cxn ang="0">
                  <a:pos x="227" y="317"/>
                </a:cxn>
                <a:cxn ang="0">
                  <a:pos x="212" y="317"/>
                </a:cxn>
                <a:cxn ang="0">
                  <a:pos x="20" y="98"/>
                </a:cxn>
                <a:cxn ang="0">
                  <a:pos x="20" y="317"/>
                </a:cxn>
                <a:cxn ang="0">
                  <a:pos x="0" y="317"/>
                </a:cxn>
                <a:cxn ang="0">
                  <a:pos x="0" y="66"/>
                </a:cxn>
                <a:cxn ang="0">
                  <a:pos x="18" y="66"/>
                </a:cxn>
                <a:cxn ang="0">
                  <a:pos x="208" y="286"/>
                </a:cxn>
                <a:cxn ang="0">
                  <a:pos x="208" y="66"/>
                </a:cxn>
                <a:cxn ang="0">
                  <a:pos x="227" y="66"/>
                </a:cxn>
                <a:cxn ang="0">
                  <a:pos x="227" y="317"/>
                </a:cxn>
                <a:cxn ang="0">
                  <a:pos x="53" y="35"/>
                </a:cxn>
                <a:cxn ang="0">
                  <a:pos x="53" y="27"/>
                </a:cxn>
                <a:cxn ang="0">
                  <a:pos x="55" y="21"/>
                </a:cxn>
                <a:cxn ang="0">
                  <a:pos x="57" y="15"/>
                </a:cxn>
                <a:cxn ang="0">
                  <a:pos x="61" y="10"/>
                </a:cxn>
                <a:cxn ang="0">
                  <a:pos x="65" y="6"/>
                </a:cxn>
                <a:cxn ang="0">
                  <a:pos x="69" y="4"/>
                </a:cxn>
                <a:cxn ang="0">
                  <a:pos x="71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2"/>
                </a:cxn>
                <a:cxn ang="0">
                  <a:pos x="106" y="4"/>
                </a:cxn>
                <a:cxn ang="0">
                  <a:pos x="118" y="8"/>
                </a:cxn>
                <a:cxn ang="0">
                  <a:pos x="135" y="15"/>
                </a:cxn>
                <a:cxn ang="0">
                  <a:pos x="141" y="17"/>
                </a:cxn>
                <a:cxn ang="0">
                  <a:pos x="147" y="17"/>
                </a:cxn>
                <a:cxn ang="0">
                  <a:pos x="153" y="17"/>
                </a:cxn>
                <a:cxn ang="0">
                  <a:pos x="157" y="13"/>
                </a:cxn>
                <a:cxn ang="0">
                  <a:pos x="161" y="8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72" y="8"/>
                </a:cxn>
                <a:cxn ang="0">
                  <a:pos x="172" y="15"/>
                </a:cxn>
                <a:cxn ang="0">
                  <a:pos x="168" y="21"/>
                </a:cxn>
                <a:cxn ang="0">
                  <a:pos x="165" y="25"/>
                </a:cxn>
                <a:cxn ang="0">
                  <a:pos x="161" y="29"/>
                </a:cxn>
                <a:cxn ang="0">
                  <a:pos x="155" y="33"/>
                </a:cxn>
                <a:cxn ang="0">
                  <a:pos x="151" y="35"/>
                </a:cxn>
                <a:cxn ang="0">
                  <a:pos x="143" y="35"/>
                </a:cxn>
                <a:cxn ang="0">
                  <a:pos x="137" y="35"/>
                </a:cxn>
                <a:cxn ang="0">
                  <a:pos x="131" y="33"/>
                </a:cxn>
                <a:cxn ang="0">
                  <a:pos x="114" y="27"/>
                </a:cxn>
                <a:cxn ang="0">
                  <a:pos x="94" y="19"/>
                </a:cxn>
                <a:cxn ang="0">
                  <a:pos x="86" y="17"/>
                </a:cxn>
                <a:cxn ang="0">
                  <a:pos x="80" y="17"/>
                </a:cxn>
                <a:cxn ang="0">
                  <a:pos x="75" y="17"/>
                </a:cxn>
                <a:cxn ang="0">
                  <a:pos x="71" y="21"/>
                </a:cxn>
                <a:cxn ang="0">
                  <a:pos x="69" y="23"/>
                </a:cxn>
                <a:cxn ang="0">
                  <a:pos x="67" y="27"/>
                </a:cxn>
                <a:cxn ang="0">
                  <a:pos x="65" y="35"/>
                </a:cxn>
                <a:cxn ang="0">
                  <a:pos x="53" y="35"/>
                </a:cxn>
              </a:cxnLst>
              <a:rect l="0" t="0" r="r" b="b"/>
              <a:pathLst>
                <a:path w="227" h="317">
                  <a:moveTo>
                    <a:pt x="227" y="317"/>
                  </a:moveTo>
                  <a:lnTo>
                    <a:pt x="212" y="317"/>
                  </a:lnTo>
                  <a:lnTo>
                    <a:pt x="20" y="98"/>
                  </a:lnTo>
                  <a:lnTo>
                    <a:pt x="20" y="317"/>
                  </a:lnTo>
                  <a:lnTo>
                    <a:pt x="0" y="317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208" y="286"/>
                  </a:lnTo>
                  <a:lnTo>
                    <a:pt x="208" y="66"/>
                  </a:lnTo>
                  <a:lnTo>
                    <a:pt x="227" y="66"/>
                  </a:lnTo>
                  <a:lnTo>
                    <a:pt x="227" y="317"/>
                  </a:lnTo>
                  <a:close/>
                  <a:moveTo>
                    <a:pt x="53" y="35"/>
                  </a:moveTo>
                  <a:lnTo>
                    <a:pt x="53" y="27"/>
                  </a:lnTo>
                  <a:lnTo>
                    <a:pt x="55" y="21"/>
                  </a:lnTo>
                  <a:lnTo>
                    <a:pt x="57" y="15"/>
                  </a:lnTo>
                  <a:lnTo>
                    <a:pt x="61" y="10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2"/>
                  </a:lnTo>
                  <a:lnTo>
                    <a:pt x="106" y="4"/>
                  </a:lnTo>
                  <a:lnTo>
                    <a:pt x="118" y="8"/>
                  </a:lnTo>
                  <a:lnTo>
                    <a:pt x="135" y="15"/>
                  </a:lnTo>
                  <a:lnTo>
                    <a:pt x="141" y="17"/>
                  </a:lnTo>
                  <a:lnTo>
                    <a:pt x="147" y="17"/>
                  </a:lnTo>
                  <a:lnTo>
                    <a:pt x="153" y="17"/>
                  </a:lnTo>
                  <a:lnTo>
                    <a:pt x="157" y="13"/>
                  </a:lnTo>
                  <a:lnTo>
                    <a:pt x="161" y="8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72" y="8"/>
                  </a:lnTo>
                  <a:lnTo>
                    <a:pt x="172" y="15"/>
                  </a:lnTo>
                  <a:lnTo>
                    <a:pt x="168" y="21"/>
                  </a:lnTo>
                  <a:lnTo>
                    <a:pt x="165" y="25"/>
                  </a:lnTo>
                  <a:lnTo>
                    <a:pt x="161" y="29"/>
                  </a:lnTo>
                  <a:lnTo>
                    <a:pt x="155" y="33"/>
                  </a:lnTo>
                  <a:lnTo>
                    <a:pt x="151" y="35"/>
                  </a:lnTo>
                  <a:lnTo>
                    <a:pt x="143" y="35"/>
                  </a:lnTo>
                  <a:lnTo>
                    <a:pt x="137" y="35"/>
                  </a:lnTo>
                  <a:lnTo>
                    <a:pt x="131" y="33"/>
                  </a:lnTo>
                  <a:lnTo>
                    <a:pt x="114" y="27"/>
                  </a:lnTo>
                  <a:lnTo>
                    <a:pt x="94" y="19"/>
                  </a:lnTo>
                  <a:lnTo>
                    <a:pt x="86" y="17"/>
                  </a:lnTo>
                  <a:lnTo>
                    <a:pt x="80" y="17"/>
                  </a:lnTo>
                  <a:lnTo>
                    <a:pt x="75" y="17"/>
                  </a:lnTo>
                  <a:lnTo>
                    <a:pt x="71" y="21"/>
                  </a:lnTo>
                  <a:lnTo>
                    <a:pt x="69" y="23"/>
                  </a:lnTo>
                  <a:lnTo>
                    <a:pt x="67" y="27"/>
                  </a:lnTo>
                  <a:lnTo>
                    <a:pt x="65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335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4" y="255"/>
                </a:cxn>
                <a:cxn ang="0">
                  <a:pos x="185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8" y="0"/>
                </a:cxn>
                <a:cxn ang="0">
                  <a:pos x="128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9" y="151"/>
                </a:cxn>
                <a:cxn ang="0">
                  <a:pos x="177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4" y="255"/>
                  </a:lnTo>
                  <a:lnTo>
                    <a:pt x="185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9" y="151"/>
                  </a:lnTo>
                  <a:lnTo>
                    <a:pt x="177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776" y="2561"/>
              <a:ext cx="180" cy="167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0"/>
                </a:cxn>
                <a:cxn ang="0">
                  <a:pos x="244" y="6"/>
                </a:cxn>
                <a:cxn ang="0">
                  <a:pos x="268" y="14"/>
                </a:cxn>
                <a:cxn ang="0">
                  <a:pos x="286" y="26"/>
                </a:cxn>
                <a:cxn ang="0">
                  <a:pos x="299" y="40"/>
                </a:cxn>
                <a:cxn ang="0">
                  <a:pos x="309" y="57"/>
                </a:cxn>
                <a:cxn ang="0">
                  <a:pos x="315" y="75"/>
                </a:cxn>
                <a:cxn ang="0">
                  <a:pos x="317" y="95"/>
                </a:cxn>
                <a:cxn ang="0">
                  <a:pos x="315" y="120"/>
                </a:cxn>
                <a:cxn ang="0">
                  <a:pos x="303" y="142"/>
                </a:cxn>
                <a:cxn ang="0">
                  <a:pos x="288" y="159"/>
                </a:cxn>
                <a:cxn ang="0">
                  <a:pos x="264" y="173"/>
                </a:cxn>
                <a:cxn ang="0">
                  <a:pos x="280" y="181"/>
                </a:cxn>
                <a:cxn ang="0">
                  <a:pos x="291" y="196"/>
                </a:cxn>
                <a:cxn ang="0">
                  <a:pos x="319" y="246"/>
                </a:cxn>
                <a:cxn ang="0">
                  <a:pos x="242" y="334"/>
                </a:cxn>
                <a:cxn ang="0">
                  <a:pos x="203" y="244"/>
                </a:cxn>
                <a:cxn ang="0">
                  <a:pos x="186" y="214"/>
                </a:cxn>
                <a:cxn ang="0">
                  <a:pos x="178" y="206"/>
                </a:cxn>
                <a:cxn ang="0">
                  <a:pos x="164" y="196"/>
                </a:cxn>
                <a:cxn ang="0">
                  <a:pos x="149" y="195"/>
                </a:cxn>
                <a:cxn ang="0">
                  <a:pos x="115" y="334"/>
                </a:cxn>
                <a:cxn ang="0">
                  <a:pos x="0" y="0"/>
                </a:cxn>
                <a:cxn ang="0">
                  <a:pos x="160" y="142"/>
                </a:cxn>
                <a:cxn ang="0">
                  <a:pos x="184" y="136"/>
                </a:cxn>
                <a:cxn ang="0">
                  <a:pos x="199" y="124"/>
                </a:cxn>
                <a:cxn ang="0">
                  <a:pos x="205" y="108"/>
                </a:cxn>
                <a:cxn ang="0">
                  <a:pos x="207" y="87"/>
                </a:cxn>
                <a:cxn ang="0">
                  <a:pos x="201" y="75"/>
                </a:cxn>
                <a:cxn ang="0">
                  <a:pos x="194" y="65"/>
                </a:cxn>
                <a:cxn ang="0">
                  <a:pos x="176" y="55"/>
                </a:cxn>
                <a:cxn ang="0">
                  <a:pos x="150" y="53"/>
                </a:cxn>
                <a:cxn ang="0">
                  <a:pos x="115" y="142"/>
                </a:cxn>
              </a:cxnLst>
              <a:rect l="0" t="0" r="r" b="b"/>
              <a:pathLst>
                <a:path w="358" h="334">
                  <a:moveTo>
                    <a:pt x="0" y="0"/>
                  </a:moveTo>
                  <a:lnTo>
                    <a:pt x="190" y="0"/>
                  </a:lnTo>
                  <a:lnTo>
                    <a:pt x="205" y="0"/>
                  </a:lnTo>
                  <a:lnTo>
                    <a:pt x="219" y="0"/>
                  </a:lnTo>
                  <a:lnTo>
                    <a:pt x="233" y="2"/>
                  </a:lnTo>
                  <a:lnTo>
                    <a:pt x="244" y="6"/>
                  </a:lnTo>
                  <a:lnTo>
                    <a:pt x="256" y="10"/>
                  </a:lnTo>
                  <a:lnTo>
                    <a:pt x="268" y="14"/>
                  </a:lnTo>
                  <a:lnTo>
                    <a:pt x="278" y="20"/>
                  </a:lnTo>
                  <a:lnTo>
                    <a:pt x="286" y="26"/>
                  </a:lnTo>
                  <a:lnTo>
                    <a:pt x="293" y="34"/>
                  </a:lnTo>
                  <a:lnTo>
                    <a:pt x="299" y="40"/>
                  </a:lnTo>
                  <a:lnTo>
                    <a:pt x="305" y="47"/>
                  </a:lnTo>
                  <a:lnTo>
                    <a:pt x="309" y="57"/>
                  </a:lnTo>
                  <a:lnTo>
                    <a:pt x="313" y="65"/>
                  </a:lnTo>
                  <a:lnTo>
                    <a:pt x="315" y="75"/>
                  </a:lnTo>
                  <a:lnTo>
                    <a:pt x="317" y="85"/>
                  </a:lnTo>
                  <a:lnTo>
                    <a:pt x="317" y="95"/>
                  </a:lnTo>
                  <a:lnTo>
                    <a:pt x="317" y="108"/>
                  </a:lnTo>
                  <a:lnTo>
                    <a:pt x="315" y="120"/>
                  </a:lnTo>
                  <a:lnTo>
                    <a:pt x="309" y="132"/>
                  </a:lnTo>
                  <a:lnTo>
                    <a:pt x="303" y="142"/>
                  </a:lnTo>
                  <a:lnTo>
                    <a:pt x="297" y="149"/>
                  </a:lnTo>
                  <a:lnTo>
                    <a:pt x="288" y="159"/>
                  </a:lnTo>
                  <a:lnTo>
                    <a:pt x="276" y="165"/>
                  </a:lnTo>
                  <a:lnTo>
                    <a:pt x="264" y="173"/>
                  </a:lnTo>
                  <a:lnTo>
                    <a:pt x="272" y="177"/>
                  </a:lnTo>
                  <a:lnTo>
                    <a:pt x="280" y="181"/>
                  </a:lnTo>
                  <a:lnTo>
                    <a:pt x="286" y="189"/>
                  </a:lnTo>
                  <a:lnTo>
                    <a:pt x="291" y="196"/>
                  </a:lnTo>
                  <a:lnTo>
                    <a:pt x="305" y="216"/>
                  </a:lnTo>
                  <a:lnTo>
                    <a:pt x="319" y="246"/>
                  </a:lnTo>
                  <a:lnTo>
                    <a:pt x="358" y="334"/>
                  </a:lnTo>
                  <a:lnTo>
                    <a:pt x="242" y="334"/>
                  </a:lnTo>
                  <a:lnTo>
                    <a:pt x="223" y="285"/>
                  </a:lnTo>
                  <a:lnTo>
                    <a:pt x="203" y="244"/>
                  </a:lnTo>
                  <a:lnTo>
                    <a:pt x="194" y="228"/>
                  </a:lnTo>
                  <a:lnTo>
                    <a:pt x="186" y="214"/>
                  </a:lnTo>
                  <a:lnTo>
                    <a:pt x="182" y="210"/>
                  </a:lnTo>
                  <a:lnTo>
                    <a:pt x="178" y="206"/>
                  </a:lnTo>
                  <a:lnTo>
                    <a:pt x="168" y="198"/>
                  </a:lnTo>
                  <a:lnTo>
                    <a:pt x="164" y="196"/>
                  </a:lnTo>
                  <a:lnTo>
                    <a:pt x="158" y="195"/>
                  </a:lnTo>
                  <a:lnTo>
                    <a:pt x="149" y="195"/>
                  </a:lnTo>
                  <a:lnTo>
                    <a:pt x="115" y="195"/>
                  </a:lnTo>
                  <a:lnTo>
                    <a:pt x="115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142"/>
                  </a:moveTo>
                  <a:lnTo>
                    <a:pt x="160" y="142"/>
                  </a:lnTo>
                  <a:lnTo>
                    <a:pt x="174" y="140"/>
                  </a:lnTo>
                  <a:lnTo>
                    <a:pt x="184" y="136"/>
                  </a:lnTo>
                  <a:lnTo>
                    <a:pt x="192" y="132"/>
                  </a:lnTo>
                  <a:lnTo>
                    <a:pt x="199" y="124"/>
                  </a:lnTo>
                  <a:lnTo>
                    <a:pt x="203" y="116"/>
                  </a:lnTo>
                  <a:lnTo>
                    <a:pt x="205" y="108"/>
                  </a:lnTo>
                  <a:lnTo>
                    <a:pt x="207" y="96"/>
                  </a:lnTo>
                  <a:lnTo>
                    <a:pt x="207" y="87"/>
                  </a:lnTo>
                  <a:lnTo>
                    <a:pt x="203" y="79"/>
                  </a:lnTo>
                  <a:lnTo>
                    <a:pt x="201" y="75"/>
                  </a:lnTo>
                  <a:lnTo>
                    <a:pt x="199" y="71"/>
                  </a:lnTo>
                  <a:lnTo>
                    <a:pt x="194" y="65"/>
                  </a:lnTo>
                  <a:lnTo>
                    <a:pt x="186" y="59"/>
                  </a:lnTo>
                  <a:lnTo>
                    <a:pt x="176" y="55"/>
                  </a:lnTo>
                  <a:lnTo>
                    <a:pt x="164" y="53"/>
                  </a:lnTo>
                  <a:lnTo>
                    <a:pt x="150" y="53"/>
                  </a:lnTo>
                  <a:lnTo>
                    <a:pt x="115" y="53"/>
                  </a:lnTo>
                  <a:lnTo>
                    <a:pt x="115" y="142"/>
                  </a:lnTo>
                  <a:lnTo>
                    <a:pt x="149" y="14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010" y="2560"/>
              <a:ext cx="12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0"/>
                </a:cxn>
                <a:cxn ang="0">
                  <a:pos x="250" y="71"/>
                </a:cxn>
                <a:cxn ang="0">
                  <a:pos x="117" y="71"/>
                </a:cxn>
                <a:cxn ang="0">
                  <a:pos x="117" y="130"/>
                </a:cxn>
                <a:cxn ang="0">
                  <a:pos x="238" y="130"/>
                </a:cxn>
                <a:cxn ang="0">
                  <a:pos x="238" y="200"/>
                </a:cxn>
                <a:cxn ang="0">
                  <a:pos x="117" y="200"/>
                </a:cxn>
                <a:cxn ang="0">
                  <a:pos x="117" y="265"/>
                </a:cxn>
                <a:cxn ang="0">
                  <a:pos x="252" y="265"/>
                </a:cxn>
                <a:cxn ang="0">
                  <a:pos x="252" y="336"/>
                </a:cxn>
                <a:cxn ang="0">
                  <a:pos x="0" y="336"/>
                </a:cxn>
                <a:cxn ang="0">
                  <a:pos x="0" y="0"/>
                </a:cxn>
              </a:cxnLst>
              <a:rect l="0" t="0" r="r" b="b"/>
              <a:pathLst>
                <a:path w="252" h="336">
                  <a:moveTo>
                    <a:pt x="0" y="0"/>
                  </a:moveTo>
                  <a:lnTo>
                    <a:pt x="250" y="0"/>
                  </a:lnTo>
                  <a:lnTo>
                    <a:pt x="250" y="71"/>
                  </a:lnTo>
                  <a:lnTo>
                    <a:pt x="117" y="71"/>
                  </a:lnTo>
                  <a:lnTo>
                    <a:pt x="117" y="130"/>
                  </a:lnTo>
                  <a:lnTo>
                    <a:pt x="238" y="130"/>
                  </a:lnTo>
                  <a:lnTo>
                    <a:pt x="238" y="200"/>
                  </a:lnTo>
                  <a:lnTo>
                    <a:pt x="117" y="200"/>
                  </a:lnTo>
                  <a:lnTo>
                    <a:pt x="117" y="265"/>
                  </a:lnTo>
                  <a:lnTo>
                    <a:pt x="252" y="265"/>
                  </a:lnTo>
                  <a:lnTo>
                    <a:pt x="25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2202" y="2561"/>
              <a:ext cx="174" cy="1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10" y="2"/>
                </a:cxn>
                <a:cxn ang="0">
                  <a:pos x="247" y="12"/>
                </a:cxn>
                <a:cxn ang="0">
                  <a:pos x="263" y="20"/>
                </a:cxn>
                <a:cxn ang="0">
                  <a:pos x="290" y="40"/>
                </a:cxn>
                <a:cxn ang="0">
                  <a:pos x="314" y="65"/>
                </a:cxn>
                <a:cxn ang="0">
                  <a:pos x="331" y="93"/>
                </a:cxn>
                <a:cxn ang="0">
                  <a:pos x="343" y="122"/>
                </a:cxn>
                <a:cxn ang="0">
                  <a:pos x="349" y="153"/>
                </a:cxn>
                <a:cxn ang="0">
                  <a:pos x="349" y="187"/>
                </a:cxn>
                <a:cxn ang="0">
                  <a:pos x="343" y="216"/>
                </a:cxn>
                <a:cxn ang="0">
                  <a:pos x="335" y="238"/>
                </a:cxn>
                <a:cxn ang="0">
                  <a:pos x="325" y="259"/>
                </a:cxn>
                <a:cxn ang="0">
                  <a:pos x="308" y="285"/>
                </a:cxn>
                <a:cxn ang="0">
                  <a:pos x="286" y="306"/>
                </a:cxn>
                <a:cxn ang="0">
                  <a:pos x="259" y="320"/>
                </a:cxn>
                <a:cxn ang="0">
                  <a:pos x="226" y="330"/>
                </a:cxn>
                <a:cxn ang="0">
                  <a:pos x="188" y="334"/>
                </a:cxn>
                <a:cxn ang="0">
                  <a:pos x="0" y="0"/>
                </a:cxn>
                <a:cxn ang="0">
                  <a:pos x="159" y="253"/>
                </a:cxn>
                <a:cxn ang="0">
                  <a:pos x="184" y="249"/>
                </a:cxn>
                <a:cxn ang="0">
                  <a:pos x="200" y="242"/>
                </a:cxn>
                <a:cxn ang="0">
                  <a:pos x="212" y="232"/>
                </a:cxn>
                <a:cxn ang="0">
                  <a:pos x="220" y="220"/>
                </a:cxn>
                <a:cxn ang="0">
                  <a:pos x="227" y="204"/>
                </a:cxn>
                <a:cxn ang="0">
                  <a:pos x="231" y="187"/>
                </a:cxn>
                <a:cxn ang="0">
                  <a:pos x="231" y="167"/>
                </a:cxn>
                <a:cxn ang="0">
                  <a:pos x="227" y="132"/>
                </a:cxn>
                <a:cxn ang="0">
                  <a:pos x="222" y="116"/>
                </a:cxn>
                <a:cxn ang="0">
                  <a:pos x="208" y="98"/>
                </a:cxn>
                <a:cxn ang="0">
                  <a:pos x="194" y="89"/>
                </a:cxn>
                <a:cxn ang="0">
                  <a:pos x="169" y="81"/>
                </a:cxn>
                <a:cxn ang="0">
                  <a:pos x="149" y="79"/>
                </a:cxn>
                <a:cxn ang="0">
                  <a:pos x="118" y="253"/>
                </a:cxn>
              </a:cxnLst>
              <a:rect l="0" t="0" r="r" b="b"/>
              <a:pathLst>
                <a:path w="349" h="334">
                  <a:moveTo>
                    <a:pt x="0" y="0"/>
                  </a:moveTo>
                  <a:lnTo>
                    <a:pt x="169" y="0"/>
                  </a:lnTo>
                  <a:lnTo>
                    <a:pt x="190" y="0"/>
                  </a:lnTo>
                  <a:lnTo>
                    <a:pt x="210" y="2"/>
                  </a:lnTo>
                  <a:lnTo>
                    <a:pt x="229" y="6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0" y="40"/>
                  </a:lnTo>
                  <a:lnTo>
                    <a:pt x="304" y="51"/>
                  </a:lnTo>
                  <a:lnTo>
                    <a:pt x="314" y="65"/>
                  </a:lnTo>
                  <a:lnTo>
                    <a:pt x="323" y="79"/>
                  </a:lnTo>
                  <a:lnTo>
                    <a:pt x="331" y="93"/>
                  </a:lnTo>
                  <a:lnTo>
                    <a:pt x="337" y="108"/>
                  </a:lnTo>
                  <a:lnTo>
                    <a:pt x="343" y="122"/>
                  </a:lnTo>
                  <a:lnTo>
                    <a:pt x="347" y="138"/>
                  </a:lnTo>
                  <a:lnTo>
                    <a:pt x="349" y="153"/>
                  </a:lnTo>
                  <a:lnTo>
                    <a:pt x="349" y="171"/>
                  </a:lnTo>
                  <a:lnTo>
                    <a:pt x="349" y="187"/>
                  </a:lnTo>
                  <a:lnTo>
                    <a:pt x="347" y="202"/>
                  </a:lnTo>
                  <a:lnTo>
                    <a:pt x="343" y="216"/>
                  </a:lnTo>
                  <a:lnTo>
                    <a:pt x="339" y="232"/>
                  </a:lnTo>
                  <a:lnTo>
                    <a:pt x="335" y="238"/>
                  </a:lnTo>
                  <a:lnTo>
                    <a:pt x="333" y="246"/>
                  </a:lnTo>
                  <a:lnTo>
                    <a:pt x="325" y="259"/>
                  </a:lnTo>
                  <a:lnTo>
                    <a:pt x="318" y="271"/>
                  </a:lnTo>
                  <a:lnTo>
                    <a:pt x="308" y="285"/>
                  </a:lnTo>
                  <a:lnTo>
                    <a:pt x="298" y="296"/>
                  </a:lnTo>
                  <a:lnTo>
                    <a:pt x="286" y="306"/>
                  </a:lnTo>
                  <a:lnTo>
                    <a:pt x="272" y="314"/>
                  </a:lnTo>
                  <a:lnTo>
                    <a:pt x="259" y="320"/>
                  </a:lnTo>
                  <a:lnTo>
                    <a:pt x="243" y="326"/>
                  </a:lnTo>
                  <a:lnTo>
                    <a:pt x="226" y="330"/>
                  </a:lnTo>
                  <a:lnTo>
                    <a:pt x="208" y="332"/>
                  </a:lnTo>
                  <a:lnTo>
                    <a:pt x="188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253"/>
                  </a:moveTo>
                  <a:lnTo>
                    <a:pt x="159" y="253"/>
                  </a:lnTo>
                  <a:lnTo>
                    <a:pt x="169" y="253"/>
                  </a:lnTo>
                  <a:lnTo>
                    <a:pt x="184" y="249"/>
                  </a:lnTo>
                  <a:lnTo>
                    <a:pt x="192" y="246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2" y="232"/>
                  </a:lnTo>
                  <a:lnTo>
                    <a:pt x="216" y="226"/>
                  </a:lnTo>
                  <a:lnTo>
                    <a:pt x="220" y="220"/>
                  </a:lnTo>
                  <a:lnTo>
                    <a:pt x="224" y="212"/>
                  </a:lnTo>
                  <a:lnTo>
                    <a:pt x="227" y="204"/>
                  </a:lnTo>
                  <a:lnTo>
                    <a:pt x="229" y="196"/>
                  </a:lnTo>
                  <a:lnTo>
                    <a:pt x="231" y="187"/>
                  </a:lnTo>
                  <a:lnTo>
                    <a:pt x="231" y="177"/>
                  </a:lnTo>
                  <a:lnTo>
                    <a:pt x="231" y="167"/>
                  </a:lnTo>
                  <a:lnTo>
                    <a:pt x="231" y="147"/>
                  </a:lnTo>
                  <a:lnTo>
                    <a:pt x="227" y="132"/>
                  </a:lnTo>
                  <a:lnTo>
                    <a:pt x="224" y="124"/>
                  </a:lnTo>
                  <a:lnTo>
                    <a:pt x="222" y="116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2" y="93"/>
                  </a:lnTo>
                  <a:lnTo>
                    <a:pt x="194" y="89"/>
                  </a:lnTo>
                  <a:lnTo>
                    <a:pt x="186" y="85"/>
                  </a:lnTo>
                  <a:lnTo>
                    <a:pt x="169" y="81"/>
                  </a:lnTo>
                  <a:lnTo>
                    <a:pt x="159" y="79"/>
                  </a:lnTo>
                  <a:lnTo>
                    <a:pt x="149" y="79"/>
                  </a:lnTo>
                  <a:lnTo>
                    <a:pt x="118" y="79"/>
                  </a:lnTo>
                  <a:lnTo>
                    <a:pt x="118" y="253"/>
                  </a:lnTo>
                  <a:lnTo>
                    <a:pt x="149" y="2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487" y="2560"/>
              <a:ext cx="97" cy="168"/>
            </a:xfrm>
            <a:custGeom>
              <a:avLst/>
              <a:gdLst/>
              <a:ahLst/>
              <a:cxnLst>
                <a:cxn ang="0">
                  <a:pos x="190" y="44"/>
                </a:cxn>
                <a:cxn ang="0">
                  <a:pos x="49" y="44"/>
                </a:cxn>
                <a:cxn ang="0">
                  <a:pos x="49" y="146"/>
                </a:cxn>
                <a:cxn ang="0">
                  <a:pos x="184" y="146"/>
                </a:cxn>
                <a:cxn ang="0">
                  <a:pos x="184" y="189"/>
                </a:cxn>
                <a:cxn ang="0">
                  <a:pos x="49" y="189"/>
                </a:cxn>
                <a:cxn ang="0">
                  <a:pos x="49" y="293"/>
                </a:cxn>
                <a:cxn ang="0">
                  <a:pos x="194" y="293"/>
                </a:cxn>
                <a:cxn ang="0">
                  <a:pos x="194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190" y="44"/>
                </a:cxn>
              </a:cxnLst>
              <a:rect l="0" t="0" r="r" b="b"/>
              <a:pathLst>
                <a:path w="194" h="336">
                  <a:moveTo>
                    <a:pt x="190" y="44"/>
                  </a:moveTo>
                  <a:lnTo>
                    <a:pt x="49" y="44"/>
                  </a:lnTo>
                  <a:lnTo>
                    <a:pt x="49" y="146"/>
                  </a:lnTo>
                  <a:lnTo>
                    <a:pt x="184" y="146"/>
                  </a:lnTo>
                  <a:lnTo>
                    <a:pt x="184" y="189"/>
                  </a:lnTo>
                  <a:lnTo>
                    <a:pt x="49" y="189"/>
                  </a:lnTo>
                  <a:lnTo>
                    <a:pt x="49" y="293"/>
                  </a:lnTo>
                  <a:lnTo>
                    <a:pt x="194" y="293"/>
                  </a:lnTo>
                  <a:lnTo>
                    <a:pt x="194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646" y="2560"/>
              <a:ext cx="98" cy="168"/>
            </a:xfrm>
            <a:custGeom>
              <a:avLst/>
              <a:gdLst/>
              <a:ahLst/>
              <a:cxnLst>
                <a:cxn ang="0">
                  <a:pos x="47" y="293"/>
                </a:cxn>
                <a:cxn ang="0">
                  <a:pos x="198" y="293"/>
                </a:cxn>
                <a:cxn ang="0">
                  <a:pos x="198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293"/>
                </a:cxn>
              </a:cxnLst>
              <a:rect l="0" t="0" r="r" b="b"/>
              <a:pathLst>
                <a:path w="198" h="336">
                  <a:moveTo>
                    <a:pt x="47" y="293"/>
                  </a:moveTo>
                  <a:lnTo>
                    <a:pt x="198" y="293"/>
                  </a:lnTo>
                  <a:lnTo>
                    <a:pt x="198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29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2802" y="2514"/>
              <a:ext cx="97" cy="214"/>
            </a:xfrm>
            <a:custGeom>
              <a:avLst/>
              <a:gdLst/>
              <a:ahLst/>
              <a:cxnLst>
                <a:cxn ang="0">
                  <a:pos x="188" y="136"/>
                </a:cxn>
                <a:cxn ang="0">
                  <a:pos x="47" y="136"/>
                </a:cxn>
                <a:cxn ang="0">
                  <a:pos x="47" y="238"/>
                </a:cxn>
                <a:cxn ang="0">
                  <a:pos x="184" y="238"/>
                </a:cxn>
                <a:cxn ang="0">
                  <a:pos x="184" y="281"/>
                </a:cxn>
                <a:cxn ang="0">
                  <a:pos x="47" y="281"/>
                </a:cxn>
                <a:cxn ang="0">
                  <a:pos x="47" y="385"/>
                </a:cxn>
                <a:cxn ang="0">
                  <a:pos x="194" y="385"/>
                </a:cxn>
                <a:cxn ang="0">
                  <a:pos x="194" y="428"/>
                </a:cxn>
                <a:cxn ang="0">
                  <a:pos x="0" y="428"/>
                </a:cxn>
                <a:cxn ang="0">
                  <a:pos x="0" y="92"/>
                </a:cxn>
                <a:cxn ang="0">
                  <a:pos x="188" y="92"/>
                </a:cxn>
                <a:cxn ang="0">
                  <a:pos x="188" y="136"/>
                </a:cxn>
                <a:cxn ang="0">
                  <a:pos x="139" y="0"/>
                </a:cxn>
                <a:cxn ang="0">
                  <a:pos x="85" y="71"/>
                </a:cxn>
                <a:cxn ang="0">
                  <a:pos x="59" y="71"/>
                </a:cxn>
                <a:cxn ang="0">
                  <a:pos x="91" y="0"/>
                </a:cxn>
                <a:cxn ang="0">
                  <a:pos x="139" y="0"/>
                </a:cxn>
              </a:cxnLst>
              <a:rect l="0" t="0" r="r" b="b"/>
              <a:pathLst>
                <a:path w="194" h="428">
                  <a:moveTo>
                    <a:pt x="188" y="136"/>
                  </a:moveTo>
                  <a:lnTo>
                    <a:pt x="47" y="136"/>
                  </a:lnTo>
                  <a:lnTo>
                    <a:pt x="47" y="238"/>
                  </a:lnTo>
                  <a:lnTo>
                    <a:pt x="184" y="238"/>
                  </a:lnTo>
                  <a:lnTo>
                    <a:pt x="184" y="281"/>
                  </a:lnTo>
                  <a:lnTo>
                    <a:pt x="47" y="281"/>
                  </a:lnTo>
                  <a:lnTo>
                    <a:pt x="47" y="385"/>
                  </a:lnTo>
                  <a:lnTo>
                    <a:pt x="194" y="385"/>
                  </a:lnTo>
                  <a:lnTo>
                    <a:pt x="194" y="428"/>
                  </a:lnTo>
                  <a:lnTo>
                    <a:pt x="0" y="428"/>
                  </a:lnTo>
                  <a:lnTo>
                    <a:pt x="0" y="92"/>
                  </a:lnTo>
                  <a:lnTo>
                    <a:pt x="188" y="92"/>
                  </a:lnTo>
                  <a:lnTo>
                    <a:pt x="188" y="136"/>
                  </a:lnTo>
                  <a:close/>
                  <a:moveTo>
                    <a:pt x="139" y="0"/>
                  </a:moveTo>
                  <a:lnTo>
                    <a:pt x="85" y="71"/>
                  </a:lnTo>
                  <a:lnTo>
                    <a:pt x="59" y="71"/>
                  </a:lnTo>
                  <a:lnTo>
                    <a:pt x="9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954" y="2558"/>
              <a:ext cx="151" cy="172"/>
            </a:xfrm>
            <a:custGeom>
              <a:avLst/>
              <a:gdLst/>
              <a:ahLst/>
              <a:cxnLst>
                <a:cxn ang="0">
                  <a:pos x="282" y="70"/>
                </a:cxn>
                <a:cxn ang="0">
                  <a:pos x="252" y="58"/>
                </a:cxn>
                <a:cxn ang="0">
                  <a:pos x="225" y="49"/>
                </a:cxn>
                <a:cxn ang="0">
                  <a:pos x="196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29" y="52"/>
                </a:cxn>
                <a:cxn ang="0">
                  <a:pos x="108" y="64"/>
                </a:cxn>
                <a:cxn ang="0">
                  <a:pos x="88" y="80"/>
                </a:cxn>
                <a:cxn ang="0">
                  <a:pos x="70" y="100"/>
                </a:cxn>
                <a:cxn ang="0">
                  <a:pos x="59" y="121"/>
                </a:cxn>
                <a:cxn ang="0">
                  <a:pos x="51" y="147"/>
                </a:cxn>
                <a:cxn ang="0">
                  <a:pos x="49" y="172"/>
                </a:cxn>
                <a:cxn ang="0">
                  <a:pos x="51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6" y="264"/>
                </a:cxn>
                <a:cxn ang="0">
                  <a:pos x="106" y="278"/>
                </a:cxn>
                <a:cxn ang="0">
                  <a:pos x="129" y="290"/>
                </a:cxn>
                <a:cxn ang="0">
                  <a:pos x="155" y="296"/>
                </a:cxn>
                <a:cxn ang="0">
                  <a:pos x="184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2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39" y="339"/>
                </a:cxn>
                <a:cxn ang="0">
                  <a:pos x="112" y="333"/>
                </a:cxn>
                <a:cxn ang="0">
                  <a:pos x="88" y="323"/>
                </a:cxn>
                <a:cxn ang="0">
                  <a:pos x="59" y="301"/>
                </a:cxn>
                <a:cxn ang="0">
                  <a:pos x="35" y="276"/>
                </a:cxn>
                <a:cxn ang="0">
                  <a:pos x="18" y="249"/>
                </a:cxn>
                <a:cxn ang="0">
                  <a:pos x="6" y="221"/>
                </a:cxn>
                <a:cxn ang="0">
                  <a:pos x="0" y="192"/>
                </a:cxn>
                <a:cxn ang="0">
                  <a:pos x="0" y="158"/>
                </a:cxn>
                <a:cxn ang="0">
                  <a:pos x="8" y="123"/>
                </a:cxn>
                <a:cxn ang="0">
                  <a:pos x="16" y="98"/>
                </a:cxn>
                <a:cxn ang="0">
                  <a:pos x="29" y="76"/>
                </a:cxn>
                <a:cxn ang="0">
                  <a:pos x="51" y="50"/>
                </a:cxn>
                <a:cxn ang="0">
                  <a:pos x="78" y="29"/>
                </a:cxn>
                <a:cxn ang="0">
                  <a:pos x="110" y="13"/>
                </a:cxn>
                <a:cxn ang="0">
                  <a:pos x="145" y="3"/>
                </a:cxn>
                <a:cxn ang="0">
                  <a:pos x="182" y="0"/>
                </a:cxn>
                <a:cxn ang="0">
                  <a:pos x="221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2" y="70"/>
                  </a:lnTo>
                  <a:lnTo>
                    <a:pt x="268" y="64"/>
                  </a:lnTo>
                  <a:lnTo>
                    <a:pt x="252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09" y="47"/>
                  </a:lnTo>
                  <a:lnTo>
                    <a:pt x="196" y="45"/>
                  </a:lnTo>
                  <a:lnTo>
                    <a:pt x="182" y="45"/>
                  </a:lnTo>
                  <a:lnTo>
                    <a:pt x="168" y="45"/>
                  </a:lnTo>
                  <a:lnTo>
                    <a:pt x="155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29" y="52"/>
                  </a:lnTo>
                  <a:lnTo>
                    <a:pt x="119" y="58"/>
                  </a:lnTo>
                  <a:lnTo>
                    <a:pt x="108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0" y="100"/>
                  </a:lnTo>
                  <a:lnTo>
                    <a:pt x="65" y="111"/>
                  </a:lnTo>
                  <a:lnTo>
                    <a:pt x="59" y="121"/>
                  </a:lnTo>
                  <a:lnTo>
                    <a:pt x="55" y="133"/>
                  </a:lnTo>
                  <a:lnTo>
                    <a:pt x="51" y="147"/>
                  </a:lnTo>
                  <a:lnTo>
                    <a:pt x="51" y="158"/>
                  </a:lnTo>
                  <a:lnTo>
                    <a:pt x="49" y="172"/>
                  </a:lnTo>
                  <a:lnTo>
                    <a:pt x="51" y="186"/>
                  </a:lnTo>
                  <a:lnTo>
                    <a:pt x="51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5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6" y="264"/>
                  </a:lnTo>
                  <a:lnTo>
                    <a:pt x="96" y="272"/>
                  </a:lnTo>
                  <a:lnTo>
                    <a:pt x="106" y="278"/>
                  </a:lnTo>
                  <a:lnTo>
                    <a:pt x="117" y="286"/>
                  </a:lnTo>
                  <a:lnTo>
                    <a:pt x="129" y="290"/>
                  </a:lnTo>
                  <a:lnTo>
                    <a:pt x="143" y="294"/>
                  </a:lnTo>
                  <a:lnTo>
                    <a:pt x="155" y="296"/>
                  </a:lnTo>
                  <a:lnTo>
                    <a:pt x="170" y="298"/>
                  </a:lnTo>
                  <a:lnTo>
                    <a:pt x="184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7" y="294"/>
                  </a:lnTo>
                  <a:lnTo>
                    <a:pt x="243" y="290"/>
                  </a:lnTo>
                  <a:lnTo>
                    <a:pt x="256" y="284"/>
                  </a:lnTo>
                  <a:lnTo>
                    <a:pt x="272" y="278"/>
                  </a:lnTo>
                  <a:lnTo>
                    <a:pt x="286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2" y="325"/>
                  </a:lnTo>
                  <a:lnTo>
                    <a:pt x="258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58" y="343"/>
                  </a:lnTo>
                  <a:lnTo>
                    <a:pt x="139" y="339"/>
                  </a:lnTo>
                  <a:lnTo>
                    <a:pt x="121" y="335"/>
                  </a:lnTo>
                  <a:lnTo>
                    <a:pt x="112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2" y="313"/>
                  </a:lnTo>
                  <a:lnTo>
                    <a:pt x="59" y="301"/>
                  </a:lnTo>
                  <a:lnTo>
                    <a:pt x="47" y="290"/>
                  </a:lnTo>
                  <a:lnTo>
                    <a:pt x="35" y="276"/>
                  </a:lnTo>
                  <a:lnTo>
                    <a:pt x="27" y="262"/>
                  </a:lnTo>
                  <a:lnTo>
                    <a:pt x="18" y="249"/>
                  </a:lnTo>
                  <a:lnTo>
                    <a:pt x="12" y="235"/>
                  </a:lnTo>
                  <a:lnTo>
                    <a:pt x="6" y="221"/>
                  </a:lnTo>
                  <a:lnTo>
                    <a:pt x="4" y="205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6" y="98"/>
                  </a:lnTo>
                  <a:lnTo>
                    <a:pt x="19" y="92"/>
                  </a:lnTo>
                  <a:lnTo>
                    <a:pt x="29" y="76"/>
                  </a:lnTo>
                  <a:lnTo>
                    <a:pt x="39" y="62"/>
                  </a:lnTo>
                  <a:lnTo>
                    <a:pt x="51" y="50"/>
                  </a:lnTo>
                  <a:lnTo>
                    <a:pt x="65" y="39"/>
                  </a:lnTo>
                  <a:lnTo>
                    <a:pt x="78" y="29"/>
                  </a:lnTo>
                  <a:lnTo>
                    <a:pt x="94" y="19"/>
                  </a:lnTo>
                  <a:lnTo>
                    <a:pt x="110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2" y="1"/>
                  </a:lnTo>
                  <a:lnTo>
                    <a:pt x="182" y="0"/>
                  </a:lnTo>
                  <a:lnTo>
                    <a:pt x="207" y="1"/>
                  </a:lnTo>
                  <a:lnTo>
                    <a:pt x="221" y="3"/>
                  </a:lnTo>
                  <a:lnTo>
                    <a:pt x="235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156" y="2560"/>
              <a:ext cx="139" cy="168"/>
            </a:xfrm>
            <a:custGeom>
              <a:avLst/>
              <a:gdLst/>
              <a:ahLst/>
              <a:cxnLst>
                <a:cxn ang="0">
                  <a:pos x="278" y="44"/>
                </a:cxn>
                <a:cxn ang="0">
                  <a:pos x="163" y="44"/>
                </a:cxn>
                <a:cxn ang="0">
                  <a:pos x="163" y="336"/>
                </a:cxn>
                <a:cxn ang="0">
                  <a:pos x="116" y="336"/>
                </a:cxn>
                <a:cxn ang="0">
                  <a:pos x="116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78" y="0"/>
                </a:cxn>
                <a:cxn ang="0">
                  <a:pos x="278" y="44"/>
                </a:cxn>
              </a:cxnLst>
              <a:rect l="0" t="0" r="r" b="b"/>
              <a:pathLst>
                <a:path w="278" h="336">
                  <a:moveTo>
                    <a:pt x="278" y="44"/>
                  </a:moveTo>
                  <a:lnTo>
                    <a:pt x="163" y="44"/>
                  </a:lnTo>
                  <a:lnTo>
                    <a:pt x="163" y="336"/>
                  </a:lnTo>
                  <a:lnTo>
                    <a:pt x="116" y="336"/>
                  </a:lnTo>
                  <a:lnTo>
                    <a:pt x="11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8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3354" y="2561"/>
              <a:ext cx="130" cy="16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9" y="2"/>
                </a:cxn>
                <a:cxn ang="0">
                  <a:pos x="139" y="10"/>
                </a:cxn>
                <a:cxn ang="0">
                  <a:pos x="156" y="18"/>
                </a:cxn>
                <a:cxn ang="0">
                  <a:pos x="172" y="32"/>
                </a:cxn>
                <a:cxn ang="0">
                  <a:pos x="182" y="45"/>
                </a:cxn>
                <a:cxn ang="0">
                  <a:pos x="190" y="63"/>
                </a:cxn>
                <a:cxn ang="0">
                  <a:pos x="193" y="83"/>
                </a:cxn>
                <a:cxn ang="0">
                  <a:pos x="193" y="106"/>
                </a:cxn>
                <a:cxn ang="0">
                  <a:pos x="188" y="126"/>
                </a:cxn>
                <a:cxn ang="0">
                  <a:pos x="180" y="144"/>
                </a:cxn>
                <a:cxn ang="0">
                  <a:pos x="162" y="161"/>
                </a:cxn>
                <a:cxn ang="0">
                  <a:pos x="145" y="171"/>
                </a:cxn>
                <a:cxn ang="0">
                  <a:pos x="148" y="183"/>
                </a:cxn>
                <a:cxn ang="0">
                  <a:pos x="160" y="193"/>
                </a:cxn>
                <a:cxn ang="0">
                  <a:pos x="178" y="214"/>
                </a:cxn>
                <a:cxn ang="0">
                  <a:pos x="207" y="259"/>
                </a:cxn>
                <a:cxn ang="0">
                  <a:pos x="258" y="334"/>
                </a:cxn>
                <a:cxn ang="0">
                  <a:pos x="156" y="265"/>
                </a:cxn>
                <a:cxn ang="0">
                  <a:pos x="129" y="226"/>
                </a:cxn>
                <a:cxn ang="0">
                  <a:pos x="117" y="212"/>
                </a:cxn>
                <a:cxn ang="0">
                  <a:pos x="107" y="202"/>
                </a:cxn>
                <a:cxn ang="0">
                  <a:pos x="88" y="193"/>
                </a:cxn>
                <a:cxn ang="0">
                  <a:pos x="68" y="189"/>
                </a:cxn>
                <a:cxn ang="0">
                  <a:pos x="49" y="334"/>
                </a:cxn>
                <a:cxn ang="0">
                  <a:pos x="0" y="0"/>
                </a:cxn>
                <a:cxn ang="0">
                  <a:pos x="49" y="145"/>
                </a:cxn>
                <a:cxn ang="0">
                  <a:pos x="96" y="144"/>
                </a:cxn>
                <a:cxn ang="0">
                  <a:pos x="109" y="142"/>
                </a:cxn>
                <a:cxn ang="0">
                  <a:pos x="125" y="134"/>
                </a:cxn>
                <a:cxn ang="0">
                  <a:pos x="133" y="126"/>
                </a:cxn>
                <a:cxn ang="0">
                  <a:pos x="141" y="112"/>
                </a:cxn>
                <a:cxn ang="0">
                  <a:pos x="145" y="91"/>
                </a:cxn>
                <a:cxn ang="0">
                  <a:pos x="143" y="75"/>
                </a:cxn>
                <a:cxn ang="0">
                  <a:pos x="135" y="61"/>
                </a:cxn>
                <a:cxn ang="0">
                  <a:pos x="119" y="47"/>
                </a:cxn>
                <a:cxn ang="0">
                  <a:pos x="94" y="42"/>
                </a:cxn>
                <a:cxn ang="0">
                  <a:pos x="49" y="42"/>
                </a:cxn>
              </a:cxnLst>
              <a:rect l="0" t="0" r="r" b="b"/>
              <a:pathLst>
                <a:path w="258" h="334">
                  <a:moveTo>
                    <a:pt x="84" y="0"/>
                  </a:moveTo>
                  <a:lnTo>
                    <a:pt x="96" y="0"/>
                  </a:lnTo>
                  <a:lnTo>
                    <a:pt x="107" y="0"/>
                  </a:lnTo>
                  <a:lnTo>
                    <a:pt x="119" y="2"/>
                  </a:lnTo>
                  <a:lnTo>
                    <a:pt x="129" y="6"/>
                  </a:lnTo>
                  <a:lnTo>
                    <a:pt x="139" y="10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64" y="24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82" y="45"/>
                  </a:lnTo>
                  <a:lnTo>
                    <a:pt x="186" y="53"/>
                  </a:lnTo>
                  <a:lnTo>
                    <a:pt x="190" y="63"/>
                  </a:lnTo>
                  <a:lnTo>
                    <a:pt x="192" y="73"/>
                  </a:lnTo>
                  <a:lnTo>
                    <a:pt x="193" y="83"/>
                  </a:lnTo>
                  <a:lnTo>
                    <a:pt x="193" y="93"/>
                  </a:lnTo>
                  <a:lnTo>
                    <a:pt x="193" y="106"/>
                  </a:lnTo>
                  <a:lnTo>
                    <a:pt x="190" y="120"/>
                  </a:lnTo>
                  <a:lnTo>
                    <a:pt x="188" y="126"/>
                  </a:lnTo>
                  <a:lnTo>
                    <a:pt x="186" y="132"/>
                  </a:lnTo>
                  <a:lnTo>
                    <a:pt x="180" y="144"/>
                  </a:lnTo>
                  <a:lnTo>
                    <a:pt x="172" y="153"/>
                  </a:lnTo>
                  <a:lnTo>
                    <a:pt x="162" y="161"/>
                  </a:lnTo>
                  <a:lnTo>
                    <a:pt x="150" y="169"/>
                  </a:lnTo>
                  <a:lnTo>
                    <a:pt x="145" y="171"/>
                  </a:lnTo>
                  <a:lnTo>
                    <a:pt x="139" y="175"/>
                  </a:lnTo>
                  <a:lnTo>
                    <a:pt x="148" y="183"/>
                  </a:lnTo>
                  <a:lnTo>
                    <a:pt x="154" y="189"/>
                  </a:lnTo>
                  <a:lnTo>
                    <a:pt x="160" y="193"/>
                  </a:lnTo>
                  <a:lnTo>
                    <a:pt x="168" y="202"/>
                  </a:lnTo>
                  <a:lnTo>
                    <a:pt x="178" y="214"/>
                  </a:lnTo>
                  <a:lnTo>
                    <a:pt x="193" y="236"/>
                  </a:lnTo>
                  <a:lnTo>
                    <a:pt x="207" y="259"/>
                  </a:lnTo>
                  <a:lnTo>
                    <a:pt x="231" y="295"/>
                  </a:lnTo>
                  <a:lnTo>
                    <a:pt x="258" y="334"/>
                  </a:lnTo>
                  <a:lnTo>
                    <a:pt x="199" y="334"/>
                  </a:lnTo>
                  <a:lnTo>
                    <a:pt x="156" y="265"/>
                  </a:lnTo>
                  <a:lnTo>
                    <a:pt x="143" y="244"/>
                  </a:lnTo>
                  <a:lnTo>
                    <a:pt x="129" y="226"/>
                  </a:lnTo>
                  <a:lnTo>
                    <a:pt x="123" y="218"/>
                  </a:lnTo>
                  <a:lnTo>
                    <a:pt x="117" y="212"/>
                  </a:lnTo>
                  <a:lnTo>
                    <a:pt x="111" y="206"/>
                  </a:lnTo>
                  <a:lnTo>
                    <a:pt x="107" y="202"/>
                  </a:lnTo>
                  <a:lnTo>
                    <a:pt x="98" y="196"/>
                  </a:lnTo>
                  <a:lnTo>
                    <a:pt x="88" y="193"/>
                  </a:lnTo>
                  <a:lnTo>
                    <a:pt x="78" y="189"/>
                  </a:lnTo>
                  <a:lnTo>
                    <a:pt x="68" y="189"/>
                  </a:lnTo>
                  <a:lnTo>
                    <a:pt x="49" y="189"/>
                  </a:lnTo>
                  <a:lnTo>
                    <a:pt x="49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49" y="145"/>
                  </a:moveTo>
                  <a:lnTo>
                    <a:pt x="78" y="145"/>
                  </a:lnTo>
                  <a:lnTo>
                    <a:pt x="96" y="144"/>
                  </a:lnTo>
                  <a:lnTo>
                    <a:pt x="103" y="144"/>
                  </a:lnTo>
                  <a:lnTo>
                    <a:pt x="109" y="142"/>
                  </a:lnTo>
                  <a:lnTo>
                    <a:pt x="121" y="138"/>
                  </a:lnTo>
                  <a:lnTo>
                    <a:pt x="125" y="134"/>
                  </a:lnTo>
                  <a:lnTo>
                    <a:pt x="129" y="130"/>
                  </a:lnTo>
                  <a:lnTo>
                    <a:pt x="133" y="126"/>
                  </a:lnTo>
                  <a:lnTo>
                    <a:pt x="135" y="122"/>
                  </a:lnTo>
                  <a:lnTo>
                    <a:pt x="141" y="112"/>
                  </a:lnTo>
                  <a:lnTo>
                    <a:pt x="143" y="102"/>
                  </a:lnTo>
                  <a:lnTo>
                    <a:pt x="145" y="91"/>
                  </a:lnTo>
                  <a:lnTo>
                    <a:pt x="143" y="79"/>
                  </a:lnTo>
                  <a:lnTo>
                    <a:pt x="143" y="75"/>
                  </a:lnTo>
                  <a:lnTo>
                    <a:pt x="141" y="69"/>
                  </a:lnTo>
                  <a:lnTo>
                    <a:pt x="135" y="61"/>
                  </a:lnTo>
                  <a:lnTo>
                    <a:pt x="129" y="53"/>
                  </a:lnTo>
                  <a:lnTo>
                    <a:pt x="119" y="47"/>
                  </a:lnTo>
                  <a:lnTo>
                    <a:pt x="107" y="44"/>
                  </a:lnTo>
                  <a:lnTo>
                    <a:pt x="94" y="42"/>
                  </a:lnTo>
                  <a:lnTo>
                    <a:pt x="78" y="42"/>
                  </a:lnTo>
                  <a:lnTo>
                    <a:pt x="49" y="42"/>
                  </a:lnTo>
                  <a:lnTo>
                    <a:pt x="49" y="1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538" y="2560"/>
              <a:ext cx="24" cy="1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628" y="2558"/>
              <a:ext cx="151" cy="172"/>
            </a:xfrm>
            <a:custGeom>
              <a:avLst/>
              <a:gdLst/>
              <a:ahLst/>
              <a:cxnLst>
                <a:cxn ang="0">
                  <a:pos x="284" y="70"/>
                </a:cxn>
                <a:cxn ang="0">
                  <a:pos x="254" y="58"/>
                </a:cxn>
                <a:cxn ang="0">
                  <a:pos x="225" y="49"/>
                </a:cxn>
                <a:cxn ang="0">
                  <a:pos x="198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31" y="52"/>
                </a:cxn>
                <a:cxn ang="0">
                  <a:pos x="107" y="64"/>
                </a:cxn>
                <a:cxn ang="0">
                  <a:pos x="88" y="80"/>
                </a:cxn>
                <a:cxn ang="0">
                  <a:pos x="72" y="100"/>
                </a:cxn>
                <a:cxn ang="0">
                  <a:pos x="61" y="121"/>
                </a:cxn>
                <a:cxn ang="0">
                  <a:pos x="53" y="147"/>
                </a:cxn>
                <a:cxn ang="0">
                  <a:pos x="51" y="172"/>
                </a:cxn>
                <a:cxn ang="0">
                  <a:pos x="53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8" y="264"/>
                </a:cxn>
                <a:cxn ang="0">
                  <a:pos x="107" y="278"/>
                </a:cxn>
                <a:cxn ang="0">
                  <a:pos x="131" y="290"/>
                </a:cxn>
                <a:cxn ang="0">
                  <a:pos x="156" y="296"/>
                </a:cxn>
                <a:cxn ang="0">
                  <a:pos x="186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4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41" y="339"/>
                </a:cxn>
                <a:cxn ang="0">
                  <a:pos x="113" y="333"/>
                </a:cxn>
                <a:cxn ang="0">
                  <a:pos x="88" y="323"/>
                </a:cxn>
                <a:cxn ang="0">
                  <a:pos x="61" y="301"/>
                </a:cxn>
                <a:cxn ang="0">
                  <a:pos x="37" y="276"/>
                </a:cxn>
                <a:cxn ang="0">
                  <a:pos x="19" y="249"/>
                </a:cxn>
                <a:cxn ang="0">
                  <a:pos x="8" y="221"/>
                </a:cxn>
                <a:cxn ang="0">
                  <a:pos x="2" y="192"/>
                </a:cxn>
                <a:cxn ang="0">
                  <a:pos x="2" y="158"/>
                </a:cxn>
                <a:cxn ang="0">
                  <a:pos x="8" y="123"/>
                </a:cxn>
                <a:cxn ang="0">
                  <a:pos x="17" y="98"/>
                </a:cxn>
                <a:cxn ang="0">
                  <a:pos x="29" y="76"/>
                </a:cxn>
                <a:cxn ang="0">
                  <a:pos x="53" y="50"/>
                </a:cxn>
                <a:cxn ang="0">
                  <a:pos x="80" y="29"/>
                </a:cxn>
                <a:cxn ang="0">
                  <a:pos x="111" y="13"/>
                </a:cxn>
                <a:cxn ang="0">
                  <a:pos x="145" y="3"/>
                </a:cxn>
                <a:cxn ang="0">
                  <a:pos x="184" y="0"/>
                </a:cxn>
                <a:cxn ang="0">
                  <a:pos x="223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4" y="70"/>
                  </a:lnTo>
                  <a:lnTo>
                    <a:pt x="268" y="64"/>
                  </a:lnTo>
                  <a:lnTo>
                    <a:pt x="254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11" y="47"/>
                  </a:lnTo>
                  <a:lnTo>
                    <a:pt x="198" y="45"/>
                  </a:lnTo>
                  <a:lnTo>
                    <a:pt x="184" y="45"/>
                  </a:lnTo>
                  <a:lnTo>
                    <a:pt x="168" y="45"/>
                  </a:lnTo>
                  <a:lnTo>
                    <a:pt x="156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31" y="52"/>
                  </a:lnTo>
                  <a:lnTo>
                    <a:pt x="119" y="58"/>
                  </a:lnTo>
                  <a:lnTo>
                    <a:pt x="107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2" y="100"/>
                  </a:lnTo>
                  <a:lnTo>
                    <a:pt x="64" y="111"/>
                  </a:lnTo>
                  <a:lnTo>
                    <a:pt x="61" y="121"/>
                  </a:lnTo>
                  <a:lnTo>
                    <a:pt x="55" y="133"/>
                  </a:lnTo>
                  <a:lnTo>
                    <a:pt x="53" y="147"/>
                  </a:lnTo>
                  <a:lnTo>
                    <a:pt x="51" y="158"/>
                  </a:lnTo>
                  <a:lnTo>
                    <a:pt x="51" y="172"/>
                  </a:lnTo>
                  <a:lnTo>
                    <a:pt x="51" y="186"/>
                  </a:lnTo>
                  <a:lnTo>
                    <a:pt x="53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4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8" y="264"/>
                  </a:lnTo>
                  <a:lnTo>
                    <a:pt x="98" y="272"/>
                  </a:lnTo>
                  <a:lnTo>
                    <a:pt x="107" y="278"/>
                  </a:lnTo>
                  <a:lnTo>
                    <a:pt x="119" y="286"/>
                  </a:lnTo>
                  <a:lnTo>
                    <a:pt x="131" y="290"/>
                  </a:lnTo>
                  <a:lnTo>
                    <a:pt x="143" y="294"/>
                  </a:lnTo>
                  <a:lnTo>
                    <a:pt x="156" y="296"/>
                  </a:lnTo>
                  <a:lnTo>
                    <a:pt x="170" y="298"/>
                  </a:lnTo>
                  <a:lnTo>
                    <a:pt x="186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9" y="294"/>
                  </a:lnTo>
                  <a:lnTo>
                    <a:pt x="243" y="290"/>
                  </a:lnTo>
                  <a:lnTo>
                    <a:pt x="258" y="284"/>
                  </a:lnTo>
                  <a:lnTo>
                    <a:pt x="272" y="278"/>
                  </a:lnTo>
                  <a:lnTo>
                    <a:pt x="288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4" y="325"/>
                  </a:lnTo>
                  <a:lnTo>
                    <a:pt x="260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0" y="343"/>
                  </a:lnTo>
                  <a:lnTo>
                    <a:pt x="141" y="339"/>
                  </a:lnTo>
                  <a:lnTo>
                    <a:pt x="121" y="335"/>
                  </a:lnTo>
                  <a:lnTo>
                    <a:pt x="113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4" y="313"/>
                  </a:lnTo>
                  <a:lnTo>
                    <a:pt x="61" y="301"/>
                  </a:lnTo>
                  <a:lnTo>
                    <a:pt x="47" y="290"/>
                  </a:lnTo>
                  <a:lnTo>
                    <a:pt x="37" y="276"/>
                  </a:lnTo>
                  <a:lnTo>
                    <a:pt x="27" y="262"/>
                  </a:lnTo>
                  <a:lnTo>
                    <a:pt x="19" y="249"/>
                  </a:lnTo>
                  <a:lnTo>
                    <a:pt x="12" y="235"/>
                  </a:lnTo>
                  <a:lnTo>
                    <a:pt x="8" y="221"/>
                  </a:lnTo>
                  <a:lnTo>
                    <a:pt x="4" y="205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2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2"/>
                  </a:lnTo>
                  <a:lnTo>
                    <a:pt x="29" y="76"/>
                  </a:lnTo>
                  <a:lnTo>
                    <a:pt x="41" y="62"/>
                  </a:lnTo>
                  <a:lnTo>
                    <a:pt x="53" y="50"/>
                  </a:lnTo>
                  <a:lnTo>
                    <a:pt x="66" y="39"/>
                  </a:lnTo>
                  <a:lnTo>
                    <a:pt x="80" y="29"/>
                  </a:lnTo>
                  <a:lnTo>
                    <a:pt x="96" y="19"/>
                  </a:lnTo>
                  <a:lnTo>
                    <a:pt x="111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9" y="1"/>
                  </a:lnTo>
                  <a:lnTo>
                    <a:pt x="223" y="3"/>
                  </a:lnTo>
                  <a:lnTo>
                    <a:pt x="237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832" y="2559"/>
              <a:ext cx="163" cy="169"/>
            </a:xfrm>
            <a:custGeom>
              <a:avLst/>
              <a:gdLst/>
              <a:ahLst/>
              <a:cxnLst>
                <a:cxn ang="0">
                  <a:pos x="325" y="338"/>
                </a:cxn>
                <a:cxn ang="0">
                  <a:pos x="276" y="338"/>
                </a:cxn>
                <a:cxn ang="0">
                  <a:pos x="231" y="238"/>
                </a:cxn>
                <a:cxn ang="0">
                  <a:pos x="90" y="238"/>
                </a:cxn>
                <a:cxn ang="0">
                  <a:pos x="49" y="338"/>
                </a:cxn>
                <a:cxn ang="0">
                  <a:pos x="0" y="338"/>
                </a:cxn>
                <a:cxn ang="0">
                  <a:pos x="143" y="0"/>
                </a:cxn>
                <a:cxn ang="0">
                  <a:pos x="176" y="0"/>
                </a:cxn>
                <a:cxn ang="0">
                  <a:pos x="325" y="338"/>
                </a:cxn>
                <a:cxn ang="0">
                  <a:pos x="108" y="197"/>
                </a:cxn>
                <a:cxn ang="0">
                  <a:pos x="213" y="197"/>
                </a:cxn>
                <a:cxn ang="0">
                  <a:pos x="159" y="75"/>
                </a:cxn>
                <a:cxn ang="0">
                  <a:pos x="108" y="197"/>
                </a:cxn>
              </a:cxnLst>
              <a:rect l="0" t="0" r="r" b="b"/>
              <a:pathLst>
                <a:path w="325" h="338">
                  <a:moveTo>
                    <a:pt x="325" y="338"/>
                  </a:moveTo>
                  <a:lnTo>
                    <a:pt x="276" y="338"/>
                  </a:lnTo>
                  <a:lnTo>
                    <a:pt x="231" y="238"/>
                  </a:lnTo>
                  <a:lnTo>
                    <a:pt x="90" y="238"/>
                  </a:lnTo>
                  <a:lnTo>
                    <a:pt x="49" y="338"/>
                  </a:lnTo>
                  <a:lnTo>
                    <a:pt x="0" y="338"/>
                  </a:lnTo>
                  <a:lnTo>
                    <a:pt x="143" y="0"/>
                  </a:lnTo>
                  <a:lnTo>
                    <a:pt x="176" y="0"/>
                  </a:lnTo>
                  <a:lnTo>
                    <a:pt x="325" y="338"/>
                  </a:lnTo>
                  <a:close/>
                  <a:moveTo>
                    <a:pt x="108" y="197"/>
                  </a:moveTo>
                  <a:lnTo>
                    <a:pt x="213" y="197"/>
                  </a:lnTo>
                  <a:lnTo>
                    <a:pt x="159" y="75"/>
                  </a:lnTo>
                  <a:lnTo>
                    <a:pt x="108" y="1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608" y="1838"/>
              <a:ext cx="555" cy="556"/>
            </a:xfrm>
            <a:prstGeom prst="rect">
              <a:avLst/>
            </a:prstGeom>
            <a:solidFill>
              <a:srgbClr val="0066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2664" y="1907"/>
              <a:ext cx="405" cy="435"/>
            </a:xfrm>
            <a:custGeom>
              <a:avLst/>
              <a:gdLst/>
              <a:ahLst/>
              <a:cxnLst>
                <a:cxn ang="0">
                  <a:pos x="496" y="216"/>
                </a:cxn>
                <a:cxn ang="0">
                  <a:pos x="398" y="153"/>
                </a:cxn>
                <a:cxn ang="0">
                  <a:pos x="175" y="91"/>
                </a:cxn>
                <a:cxn ang="0">
                  <a:pos x="155" y="26"/>
                </a:cxn>
                <a:cxn ang="0">
                  <a:pos x="220" y="6"/>
                </a:cxn>
                <a:cxn ang="0">
                  <a:pos x="320" y="87"/>
                </a:cxn>
                <a:cxn ang="0">
                  <a:pos x="513" y="124"/>
                </a:cxn>
                <a:cxn ang="0">
                  <a:pos x="678" y="197"/>
                </a:cxn>
                <a:cxn ang="0">
                  <a:pos x="782" y="181"/>
                </a:cxn>
                <a:cxn ang="0">
                  <a:pos x="807" y="242"/>
                </a:cxn>
                <a:cxn ang="0">
                  <a:pos x="746" y="269"/>
                </a:cxn>
                <a:cxn ang="0">
                  <a:pos x="688" y="253"/>
                </a:cxn>
                <a:cxn ang="0">
                  <a:pos x="635" y="291"/>
                </a:cxn>
                <a:cxn ang="0">
                  <a:pos x="459" y="275"/>
                </a:cxn>
                <a:cxn ang="0">
                  <a:pos x="361" y="306"/>
                </a:cxn>
                <a:cxn ang="0">
                  <a:pos x="179" y="261"/>
                </a:cxn>
                <a:cxn ang="0">
                  <a:pos x="38" y="267"/>
                </a:cxn>
                <a:cxn ang="0">
                  <a:pos x="0" y="212"/>
                </a:cxn>
                <a:cxn ang="0">
                  <a:pos x="55" y="175"/>
                </a:cxn>
                <a:cxn ang="0">
                  <a:pos x="206" y="232"/>
                </a:cxn>
                <a:cxn ang="0">
                  <a:pos x="368" y="212"/>
                </a:cxn>
                <a:cxn ang="0">
                  <a:pos x="506" y="242"/>
                </a:cxn>
                <a:cxn ang="0">
                  <a:pos x="118" y="457"/>
                </a:cxn>
                <a:cxn ang="0">
                  <a:pos x="181" y="465"/>
                </a:cxn>
                <a:cxn ang="0">
                  <a:pos x="425" y="387"/>
                </a:cxn>
                <a:cxn ang="0">
                  <a:pos x="627" y="369"/>
                </a:cxn>
                <a:cxn ang="0">
                  <a:pos x="502" y="385"/>
                </a:cxn>
                <a:cxn ang="0">
                  <a:pos x="253" y="355"/>
                </a:cxn>
                <a:cxn ang="0">
                  <a:pos x="190" y="385"/>
                </a:cxn>
                <a:cxn ang="0">
                  <a:pos x="165" y="322"/>
                </a:cxn>
                <a:cxn ang="0">
                  <a:pos x="222" y="295"/>
                </a:cxn>
                <a:cxn ang="0">
                  <a:pos x="457" y="308"/>
                </a:cxn>
                <a:cxn ang="0">
                  <a:pos x="521" y="299"/>
                </a:cxn>
                <a:cxn ang="0">
                  <a:pos x="719" y="300"/>
                </a:cxn>
                <a:cxn ang="0">
                  <a:pos x="780" y="306"/>
                </a:cxn>
                <a:cxn ang="0">
                  <a:pos x="780" y="373"/>
                </a:cxn>
                <a:cxn ang="0">
                  <a:pos x="717" y="391"/>
                </a:cxn>
                <a:cxn ang="0">
                  <a:pos x="658" y="428"/>
                </a:cxn>
                <a:cxn ang="0">
                  <a:pos x="460" y="465"/>
                </a:cxn>
                <a:cxn ang="0">
                  <a:pos x="392" y="469"/>
                </a:cxn>
                <a:cxn ang="0">
                  <a:pos x="153" y="542"/>
                </a:cxn>
                <a:cxn ang="0">
                  <a:pos x="98" y="506"/>
                </a:cxn>
                <a:cxn ang="0">
                  <a:pos x="437" y="597"/>
                </a:cxn>
                <a:cxn ang="0">
                  <a:pos x="641" y="522"/>
                </a:cxn>
                <a:cxn ang="0">
                  <a:pos x="537" y="540"/>
                </a:cxn>
                <a:cxn ang="0">
                  <a:pos x="468" y="557"/>
                </a:cxn>
                <a:cxn ang="0">
                  <a:pos x="251" y="653"/>
                </a:cxn>
                <a:cxn ang="0">
                  <a:pos x="190" y="679"/>
                </a:cxn>
                <a:cxn ang="0">
                  <a:pos x="165" y="616"/>
                </a:cxn>
                <a:cxn ang="0">
                  <a:pos x="226" y="591"/>
                </a:cxn>
                <a:cxn ang="0">
                  <a:pos x="451" y="499"/>
                </a:cxn>
                <a:cxn ang="0">
                  <a:pos x="523" y="481"/>
                </a:cxn>
                <a:cxn ang="0">
                  <a:pos x="723" y="424"/>
                </a:cxn>
                <a:cxn ang="0">
                  <a:pos x="785" y="440"/>
                </a:cxn>
                <a:cxn ang="0">
                  <a:pos x="772" y="504"/>
                </a:cxn>
                <a:cxn ang="0">
                  <a:pos x="725" y="551"/>
                </a:cxn>
                <a:cxn ang="0">
                  <a:pos x="605" y="577"/>
                </a:cxn>
                <a:cxn ang="0">
                  <a:pos x="488" y="673"/>
                </a:cxn>
                <a:cxn ang="0">
                  <a:pos x="341" y="736"/>
                </a:cxn>
                <a:cxn ang="0">
                  <a:pos x="247" y="852"/>
                </a:cxn>
                <a:cxn ang="0">
                  <a:pos x="181" y="857"/>
                </a:cxn>
                <a:cxn ang="0">
                  <a:pos x="175" y="791"/>
                </a:cxn>
                <a:cxn ang="0">
                  <a:pos x="318" y="714"/>
                </a:cxn>
              </a:cxnLst>
              <a:rect l="0" t="0" r="r" b="b"/>
              <a:pathLst>
                <a:path w="811" h="869">
                  <a:moveTo>
                    <a:pt x="596" y="234"/>
                  </a:moveTo>
                  <a:lnTo>
                    <a:pt x="598" y="222"/>
                  </a:lnTo>
                  <a:lnTo>
                    <a:pt x="601" y="218"/>
                  </a:lnTo>
                  <a:lnTo>
                    <a:pt x="603" y="214"/>
                  </a:lnTo>
                  <a:lnTo>
                    <a:pt x="535" y="197"/>
                  </a:lnTo>
                  <a:lnTo>
                    <a:pt x="531" y="200"/>
                  </a:lnTo>
                  <a:lnTo>
                    <a:pt x="527" y="204"/>
                  </a:lnTo>
                  <a:lnTo>
                    <a:pt x="517" y="210"/>
                  </a:lnTo>
                  <a:lnTo>
                    <a:pt x="507" y="214"/>
                  </a:lnTo>
                  <a:lnTo>
                    <a:pt x="496" y="216"/>
                  </a:lnTo>
                  <a:lnTo>
                    <a:pt x="488" y="214"/>
                  </a:lnTo>
                  <a:lnTo>
                    <a:pt x="478" y="212"/>
                  </a:lnTo>
                  <a:lnTo>
                    <a:pt x="470" y="208"/>
                  </a:lnTo>
                  <a:lnTo>
                    <a:pt x="464" y="202"/>
                  </a:lnTo>
                  <a:lnTo>
                    <a:pt x="459" y="197"/>
                  </a:lnTo>
                  <a:lnTo>
                    <a:pt x="455" y="189"/>
                  </a:lnTo>
                  <a:lnTo>
                    <a:pt x="453" y="185"/>
                  </a:lnTo>
                  <a:lnTo>
                    <a:pt x="451" y="181"/>
                  </a:lnTo>
                  <a:lnTo>
                    <a:pt x="449" y="171"/>
                  </a:lnTo>
                  <a:lnTo>
                    <a:pt x="398" y="153"/>
                  </a:lnTo>
                  <a:lnTo>
                    <a:pt x="343" y="134"/>
                  </a:lnTo>
                  <a:lnTo>
                    <a:pt x="286" y="110"/>
                  </a:lnTo>
                  <a:lnTo>
                    <a:pt x="229" y="83"/>
                  </a:lnTo>
                  <a:lnTo>
                    <a:pt x="222" y="89"/>
                  </a:lnTo>
                  <a:lnTo>
                    <a:pt x="214" y="93"/>
                  </a:lnTo>
                  <a:lnTo>
                    <a:pt x="206" y="95"/>
                  </a:lnTo>
                  <a:lnTo>
                    <a:pt x="196" y="97"/>
                  </a:lnTo>
                  <a:lnTo>
                    <a:pt x="186" y="95"/>
                  </a:lnTo>
                  <a:lnTo>
                    <a:pt x="179" y="93"/>
                  </a:lnTo>
                  <a:lnTo>
                    <a:pt x="175" y="91"/>
                  </a:lnTo>
                  <a:lnTo>
                    <a:pt x="171" y="89"/>
                  </a:lnTo>
                  <a:lnTo>
                    <a:pt x="167" y="85"/>
                  </a:lnTo>
                  <a:lnTo>
                    <a:pt x="163" y="83"/>
                  </a:lnTo>
                  <a:lnTo>
                    <a:pt x="157" y="75"/>
                  </a:lnTo>
                  <a:lnTo>
                    <a:pt x="153" y="67"/>
                  </a:lnTo>
                  <a:lnTo>
                    <a:pt x="151" y="57"/>
                  </a:lnTo>
                  <a:lnTo>
                    <a:pt x="149" y="50"/>
                  </a:lnTo>
                  <a:lnTo>
                    <a:pt x="151" y="40"/>
                  </a:lnTo>
                  <a:lnTo>
                    <a:pt x="153" y="30"/>
                  </a:lnTo>
                  <a:lnTo>
                    <a:pt x="155" y="26"/>
                  </a:lnTo>
                  <a:lnTo>
                    <a:pt x="157" y="22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71" y="10"/>
                  </a:lnTo>
                  <a:lnTo>
                    <a:pt x="179" y="4"/>
                  </a:lnTo>
                  <a:lnTo>
                    <a:pt x="186" y="2"/>
                  </a:lnTo>
                  <a:lnTo>
                    <a:pt x="196" y="0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0" y="6"/>
                  </a:lnTo>
                  <a:lnTo>
                    <a:pt x="224" y="10"/>
                  </a:lnTo>
                  <a:lnTo>
                    <a:pt x="228" y="12"/>
                  </a:lnTo>
                  <a:lnTo>
                    <a:pt x="229" y="16"/>
                  </a:lnTo>
                  <a:lnTo>
                    <a:pt x="235" y="22"/>
                  </a:lnTo>
                  <a:lnTo>
                    <a:pt x="241" y="30"/>
                  </a:lnTo>
                  <a:lnTo>
                    <a:pt x="243" y="4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94" y="77"/>
                  </a:lnTo>
                  <a:lnTo>
                    <a:pt x="320" y="87"/>
                  </a:lnTo>
                  <a:lnTo>
                    <a:pt x="347" y="99"/>
                  </a:lnTo>
                  <a:lnTo>
                    <a:pt x="402" y="120"/>
                  </a:lnTo>
                  <a:lnTo>
                    <a:pt x="459" y="140"/>
                  </a:lnTo>
                  <a:lnTo>
                    <a:pt x="462" y="136"/>
                  </a:lnTo>
                  <a:lnTo>
                    <a:pt x="466" y="132"/>
                  </a:lnTo>
                  <a:lnTo>
                    <a:pt x="476" y="126"/>
                  </a:lnTo>
                  <a:lnTo>
                    <a:pt x="486" y="122"/>
                  </a:lnTo>
                  <a:lnTo>
                    <a:pt x="496" y="120"/>
                  </a:lnTo>
                  <a:lnTo>
                    <a:pt x="506" y="122"/>
                  </a:lnTo>
                  <a:lnTo>
                    <a:pt x="513" y="124"/>
                  </a:lnTo>
                  <a:lnTo>
                    <a:pt x="521" y="128"/>
                  </a:lnTo>
                  <a:lnTo>
                    <a:pt x="529" y="134"/>
                  </a:lnTo>
                  <a:lnTo>
                    <a:pt x="535" y="140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43" y="155"/>
                  </a:lnTo>
                  <a:lnTo>
                    <a:pt x="543" y="165"/>
                  </a:lnTo>
                  <a:lnTo>
                    <a:pt x="590" y="177"/>
                  </a:lnTo>
                  <a:lnTo>
                    <a:pt x="633" y="187"/>
                  </a:lnTo>
                  <a:lnTo>
                    <a:pt x="678" y="197"/>
                  </a:lnTo>
                  <a:lnTo>
                    <a:pt x="721" y="202"/>
                  </a:lnTo>
                  <a:lnTo>
                    <a:pt x="725" y="197"/>
                  </a:lnTo>
                  <a:lnTo>
                    <a:pt x="729" y="193"/>
                  </a:lnTo>
                  <a:lnTo>
                    <a:pt x="738" y="183"/>
                  </a:lnTo>
                  <a:lnTo>
                    <a:pt x="744" y="181"/>
                  </a:lnTo>
                  <a:lnTo>
                    <a:pt x="750" y="179"/>
                  </a:lnTo>
                  <a:lnTo>
                    <a:pt x="756" y="177"/>
                  </a:lnTo>
                  <a:lnTo>
                    <a:pt x="762" y="177"/>
                  </a:lnTo>
                  <a:lnTo>
                    <a:pt x="772" y="177"/>
                  </a:lnTo>
                  <a:lnTo>
                    <a:pt x="782" y="181"/>
                  </a:lnTo>
                  <a:lnTo>
                    <a:pt x="785" y="183"/>
                  </a:lnTo>
                  <a:lnTo>
                    <a:pt x="789" y="185"/>
                  </a:lnTo>
                  <a:lnTo>
                    <a:pt x="793" y="187"/>
                  </a:lnTo>
                  <a:lnTo>
                    <a:pt x="795" y="191"/>
                  </a:lnTo>
                  <a:lnTo>
                    <a:pt x="801" y="197"/>
                  </a:lnTo>
                  <a:lnTo>
                    <a:pt x="807" y="204"/>
                  </a:lnTo>
                  <a:lnTo>
                    <a:pt x="809" y="214"/>
                  </a:lnTo>
                  <a:lnTo>
                    <a:pt x="811" y="224"/>
                  </a:lnTo>
                  <a:lnTo>
                    <a:pt x="809" y="234"/>
                  </a:lnTo>
                  <a:lnTo>
                    <a:pt x="807" y="242"/>
                  </a:lnTo>
                  <a:lnTo>
                    <a:pt x="805" y="246"/>
                  </a:lnTo>
                  <a:lnTo>
                    <a:pt x="801" y="250"/>
                  </a:lnTo>
                  <a:lnTo>
                    <a:pt x="799" y="253"/>
                  </a:lnTo>
                  <a:lnTo>
                    <a:pt x="795" y="257"/>
                  </a:lnTo>
                  <a:lnTo>
                    <a:pt x="789" y="263"/>
                  </a:lnTo>
                  <a:lnTo>
                    <a:pt x="782" y="267"/>
                  </a:lnTo>
                  <a:lnTo>
                    <a:pt x="772" y="269"/>
                  </a:lnTo>
                  <a:lnTo>
                    <a:pt x="762" y="271"/>
                  </a:lnTo>
                  <a:lnTo>
                    <a:pt x="754" y="271"/>
                  </a:lnTo>
                  <a:lnTo>
                    <a:pt x="746" y="269"/>
                  </a:lnTo>
                  <a:lnTo>
                    <a:pt x="740" y="265"/>
                  </a:lnTo>
                  <a:lnTo>
                    <a:pt x="733" y="261"/>
                  </a:lnTo>
                  <a:lnTo>
                    <a:pt x="729" y="255"/>
                  </a:lnTo>
                  <a:lnTo>
                    <a:pt x="723" y="250"/>
                  </a:lnTo>
                  <a:lnTo>
                    <a:pt x="719" y="242"/>
                  </a:lnTo>
                  <a:lnTo>
                    <a:pt x="717" y="236"/>
                  </a:lnTo>
                  <a:lnTo>
                    <a:pt x="686" y="230"/>
                  </a:lnTo>
                  <a:lnTo>
                    <a:pt x="688" y="236"/>
                  </a:lnTo>
                  <a:lnTo>
                    <a:pt x="688" y="244"/>
                  </a:lnTo>
                  <a:lnTo>
                    <a:pt x="688" y="253"/>
                  </a:lnTo>
                  <a:lnTo>
                    <a:pt x="684" y="261"/>
                  </a:lnTo>
                  <a:lnTo>
                    <a:pt x="682" y="265"/>
                  </a:lnTo>
                  <a:lnTo>
                    <a:pt x="680" y="269"/>
                  </a:lnTo>
                  <a:lnTo>
                    <a:pt x="678" y="273"/>
                  </a:lnTo>
                  <a:lnTo>
                    <a:pt x="674" y="277"/>
                  </a:lnTo>
                  <a:lnTo>
                    <a:pt x="668" y="283"/>
                  </a:lnTo>
                  <a:lnTo>
                    <a:pt x="658" y="287"/>
                  </a:lnTo>
                  <a:lnTo>
                    <a:pt x="650" y="289"/>
                  </a:lnTo>
                  <a:lnTo>
                    <a:pt x="641" y="291"/>
                  </a:lnTo>
                  <a:lnTo>
                    <a:pt x="635" y="291"/>
                  </a:lnTo>
                  <a:lnTo>
                    <a:pt x="627" y="289"/>
                  </a:lnTo>
                  <a:lnTo>
                    <a:pt x="621" y="287"/>
                  </a:lnTo>
                  <a:lnTo>
                    <a:pt x="617" y="283"/>
                  </a:lnTo>
                  <a:lnTo>
                    <a:pt x="611" y="281"/>
                  </a:lnTo>
                  <a:lnTo>
                    <a:pt x="607" y="275"/>
                  </a:lnTo>
                  <a:lnTo>
                    <a:pt x="603" y="271"/>
                  </a:lnTo>
                  <a:lnTo>
                    <a:pt x="599" y="265"/>
                  </a:lnTo>
                  <a:lnTo>
                    <a:pt x="539" y="271"/>
                  </a:lnTo>
                  <a:lnTo>
                    <a:pt x="502" y="273"/>
                  </a:lnTo>
                  <a:lnTo>
                    <a:pt x="459" y="275"/>
                  </a:lnTo>
                  <a:lnTo>
                    <a:pt x="414" y="277"/>
                  </a:lnTo>
                  <a:lnTo>
                    <a:pt x="410" y="283"/>
                  </a:lnTo>
                  <a:lnTo>
                    <a:pt x="406" y="289"/>
                  </a:lnTo>
                  <a:lnTo>
                    <a:pt x="402" y="295"/>
                  </a:lnTo>
                  <a:lnTo>
                    <a:pt x="396" y="299"/>
                  </a:lnTo>
                  <a:lnTo>
                    <a:pt x="390" y="302"/>
                  </a:lnTo>
                  <a:lnTo>
                    <a:pt x="384" y="304"/>
                  </a:lnTo>
                  <a:lnTo>
                    <a:pt x="376" y="306"/>
                  </a:lnTo>
                  <a:lnTo>
                    <a:pt x="368" y="306"/>
                  </a:lnTo>
                  <a:lnTo>
                    <a:pt x="361" y="306"/>
                  </a:lnTo>
                  <a:lnTo>
                    <a:pt x="355" y="304"/>
                  </a:lnTo>
                  <a:lnTo>
                    <a:pt x="347" y="302"/>
                  </a:lnTo>
                  <a:lnTo>
                    <a:pt x="341" y="299"/>
                  </a:lnTo>
                  <a:lnTo>
                    <a:pt x="335" y="293"/>
                  </a:lnTo>
                  <a:lnTo>
                    <a:pt x="331" y="289"/>
                  </a:lnTo>
                  <a:lnTo>
                    <a:pt x="327" y="281"/>
                  </a:lnTo>
                  <a:lnTo>
                    <a:pt x="323" y="275"/>
                  </a:lnTo>
                  <a:lnTo>
                    <a:pt x="269" y="271"/>
                  </a:lnTo>
                  <a:lnTo>
                    <a:pt x="210" y="265"/>
                  </a:lnTo>
                  <a:lnTo>
                    <a:pt x="179" y="261"/>
                  </a:lnTo>
                  <a:lnTo>
                    <a:pt x="149" y="257"/>
                  </a:lnTo>
                  <a:lnTo>
                    <a:pt x="118" y="253"/>
                  </a:lnTo>
                  <a:lnTo>
                    <a:pt x="87" y="248"/>
                  </a:lnTo>
                  <a:lnTo>
                    <a:pt x="83" y="251"/>
                  </a:lnTo>
                  <a:lnTo>
                    <a:pt x="79" y="255"/>
                  </a:lnTo>
                  <a:lnTo>
                    <a:pt x="69" y="263"/>
                  </a:lnTo>
                  <a:lnTo>
                    <a:pt x="65" y="265"/>
                  </a:lnTo>
                  <a:lnTo>
                    <a:pt x="59" y="267"/>
                  </a:lnTo>
                  <a:lnTo>
                    <a:pt x="47" y="269"/>
                  </a:lnTo>
                  <a:lnTo>
                    <a:pt x="38" y="267"/>
                  </a:lnTo>
                  <a:lnTo>
                    <a:pt x="28" y="265"/>
                  </a:lnTo>
                  <a:lnTo>
                    <a:pt x="24" y="263"/>
                  </a:lnTo>
                  <a:lnTo>
                    <a:pt x="20" y="259"/>
                  </a:lnTo>
                  <a:lnTo>
                    <a:pt x="16" y="257"/>
                  </a:lnTo>
                  <a:lnTo>
                    <a:pt x="14" y="253"/>
                  </a:lnTo>
                  <a:lnTo>
                    <a:pt x="8" y="248"/>
                  </a:lnTo>
                  <a:lnTo>
                    <a:pt x="4" y="240"/>
                  </a:lnTo>
                  <a:lnTo>
                    <a:pt x="0" y="230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4" y="202"/>
                  </a:lnTo>
                  <a:lnTo>
                    <a:pt x="6" y="199"/>
                  </a:lnTo>
                  <a:lnTo>
                    <a:pt x="8" y="195"/>
                  </a:lnTo>
                  <a:lnTo>
                    <a:pt x="10" y="191"/>
                  </a:lnTo>
                  <a:lnTo>
                    <a:pt x="14" y="187"/>
                  </a:lnTo>
                  <a:lnTo>
                    <a:pt x="20" y="181"/>
                  </a:lnTo>
                  <a:lnTo>
                    <a:pt x="28" y="177"/>
                  </a:lnTo>
                  <a:lnTo>
                    <a:pt x="38" y="175"/>
                  </a:lnTo>
                  <a:lnTo>
                    <a:pt x="47" y="173"/>
                  </a:lnTo>
                  <a:lnTo>
                    <a:pt x="55" y="175"/>
                  </a:lnTo>
                  <a:lnTo>
                    <a:pt x="63" y="177"/>
                  </a:lnTo>
                  <a:lnTo>
                    <a:pt x="71" y="181"/>
                  </a:lnTo>
                  <a:lnTo>
                    <a:pt x="79" y="185"/>
                  </a:lnTo>
                  <a:lnTo>
                    <a:pt x="85" y="191"/>
                  </a:lnTo>
                  <a:lnTo>
                    <a:pt x="87" y="195"/>
                  </a:lnTo>
                  <a:lnTo>
                    <a:pt x="89" y="199"/>
                  </a:lnTo>
                  <a:lnTo>
                    <a:pt x="92" y="206"/>
                  </a:lnTo>
                  <a:lnTo>
                    <a:pt x="94" y="214"/>
                  </a:lnTo>
                  <a:lnTo>
                    <a:pt x="149" y="224"/>
                  </a:lnTo>
                  <a:lnTo>
                    <a:pt x="206" y="232"/>
                  </a:lnTo>
                  <a:lnTo>
                    <a:pt x="235" y="234"/>
                  </a:lnTo>
                  <a:lnTo>
                    <a:pt x="265" y="238"/>
                  </a:lnTo>
                  <a:lnTo>
                    <a:pt x="325" y="242"/>
                  </a:lnTo>
                  <a:lnTo>
                    <a:pt x="333" y="230"/>
                  </a:lnTo>
                  <a:lnTo>
                    <a:pt x="337" y="224"/>
                  </a:lnTo>
                  <a:lnTo>
                    <a:pt x="343" y="220"/>
                  </a:lnTo>
                  <a:lnTo>
                    <a:pt x="349" y="218"/>
                  </a:lnTo>
                  <a:lnTo>
                    <a:pt x="355" y="214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6" y="212"/>
                  </a:lnTo>
                  <a:lnTo>
                    <a:pt x="384" y="214"/>
                  </a:lnTo>
                  <a:lnTo>
                    <a:pt x="390" y="218"/>
                  </a:lnTo>
                  <a:lnTo>
                    <a:pt x="396" y="222"/>
                  </a:lnTo>
                  <a:lnTo>
                    <a:pt x="402" y="226"/>
                  </a:lnTo>
                  <a:lnTo>
                    <a:pt x="406" y="232"/>
                  </a:lnTo>
                  <a:lnTo>
                    <a:pt x="410" y="238"/>
                  </a:lnTo>
                  <a:lnTo>
                    <a:pt x="414" y="244"/>
                  </a:lnTo>
                  <a:lnTo>
                    <a:pt x="460" y="244"/>
                  </a:lnTo>
                  <a:lnTo>
                    <a:pt x="506" y="242"/>
                  </a:lnTo>
                  <a:lnTo>
                    <a:pt x="551" y="238"/>
                  </a:lnTo>
                  <a:lnTo>
                    <a:pt x="596" y="234"/>
                  </a:lnTo>
                  <a:close/>
                  <a:moveTo>
                    <a:pt x="96" y="497"/>
                  </a:moveTo>
                  <a:lnTo>
                    <a:pt x="98" y="487"/>
                  </a:lnTo>
                  <a:lnTo>
                    <a:pt x="100" y="477"/>
                  </a:lnTo>
                  <a:lnTo>
                    <a:pt x="102" y="473"/>
                  </a:lnTo>
                  <a:lnTo>
                    <a:pt x="104" y="469"/>
                  </a:lnTo>
                  <a:lnTo>
                    <a:pt x="108" y="465"/>
                  </a:lnTo>
                  <a:lnTo>
                    <a:pt x="110" y="463"/>
                  </a:lnTo>
                  <a:lnTo>
                    <a:pt x="118" y="457"/>
                  </a:lnTo>
                  <a:lnTo>
                    <a:pt x="126" y="453"/>
                  </a:lnTo>
                  <a:lnTo>
                    <a:pt x="136" y="450"/>
                  </a:lnTo>
                  <a:lnTo>
                    <a:pt x="143" y="450"/>
                  </a:lnTo>
                  <a:lnTo>
                    <a:pt x="151" y="450"/>
                  </a:lnTo>
                  <a:lnTo>
                    <a:pt x="157" y="450"/>
                  </a:lnTo>
                  <a:lnTo>
                    <a:pt x="161" y="451"/>
                  </a:lnTo>
                  <a:lnTo>
                    <a:pt x="167" y="455"/>
                  </a:lnTo>
                  <a:lnTo>
                    <a:pt x="173" y="457"/>
                  </a:lnTo>
                  <a:lnTo>
                    <a:pt x="177" y="461"/>
                  </a:lnTo>
                  <a:lnTo>
                    <a:pt x="181" y="465"/>
                  </a:lnTo>
                  <a:lnTo>
                    <a:pt x="184" y="471"/>
                  </a:lnTo>
                  <a:lnTo>
                    <a:pt x="378" y="428"/>
                  </a:lnTo>
                  <a:lnTo>
                    <a:pt x="380" y="420"/>
                  </a:lnTo>
                  <a:lnTo>
                    <a:pt x="382" y="412"/>
                  </a:lnTo>
                  <a:lnTo>
                    <a:pt x="388" y="404"/>
                  </a:lnTo>
                  <a:lnTo>
                    <a:pt x="394" y="399"/>
                  </a:lnTo>
                  <a:lnTo>
                    <a:pt x="400" y="395"/>
                  </a:lnTo>
                  <a:lnTo>
                    <a:pt x="408" y="391"/>
                  </a:lnTo>
                  <a:lnTo>
                    <a:pt x="415" y="389"/>
                  </a:lnTo>
                  <a:lnTo>
                    <a:pt x="425" y="387"/>
                  </a:lnTo>
                  <a:lnTo>
                    <a:pt x="431" y="389"/>
                  </a:lnTo>
                  <a:lnTo>
                    <a:pt x="437" y="389"/>
                  </a:lnTo>
                  <a:lnTo>
                    <a:pt x="441" y="391"/>
                  </a:lnTo>
                  <a:lnTo>
                    <a:pt x="447" y="393"/>
                  </a:lnTo>
                  <a:lnTo>
                    <a:pt x="453" y="397"/>
                  </a:lnTo>
                  <a:lnTo>
                    <a:pt x="457" y="401"/>
                  </a:lnTo>
                  <a:lnTo>
                    <a:pt x="460" y="404"/>
                  </a:lnTo>
                  <a:lnTo>
                    <a:pt x="464" y="408"/>
                  </a:lnTo>
                  <a:lnTo>
                    <a:pt x="625" y="373"/>
                  </a:lnTo>
                  <a:lnTo>
                    <a:pt x="627" y="369"/>
                  </a:lnTo>
                  <a:lnTo>
                    <a:pt x="627" y="363"/>
                  </a:lnTo>
                  <a:lnTo>
                    <a:pt x="633" y="355"/>
                  </a:lnTo>
                  <a:lnTo>
                    <a:pt x="539" y="353"/>
                  </a:lnTo>
                  <a:lnTo>
                    <a:pt x="535" y="361"/>
                  </a:lnTo>
                  <a:lnTo>
                    <a:pt x="531" y="367"/>
                  </a:lnTo>
                  <a:lnTo>
                    <a:pt x="527" y="371"/>
                  </a:lnTo>
                  <a:lnTo>
                    <a:pt x="521" y="377"/>
                  </a:lnTo>
                  <a:lnTo>
                    <a:pt x="515" y="381"/>
                  </a:lnTo>
                  <a:lnTo>
                    <a:pt x="507" y="383"/>
                  </a:lnTo>
                  <a:lnTo>
                    <a:pt x="502" y="385"/>
                  </a:lnTo>
                  <a:lnTo>
                    <a:pt x="494" y="385"/>
                  </a:lnTo>
                  <a:lnTo>
                    <a:pt x="486" y="385"/>
                  </a:lnTo>
                  <a:lnTo>
                    <a:pt x="480" y="383"/>
                  </a:lnTo>
                  <a:lnTo>
                    <a:pt x="472" y="381"/>
                  </a:lnTo>
                  <a:lnTo>
                    <a:pt x="466" y="377"/>
                  </a:lnTo>
                  <a:lnTo>
                    <a:pt x="460" y="371"/>
                  </a:lnTo>
                  <a:lnTo>
                    <a:pt x="457" y="367"/>
                  </a:lnTo>
                  <a:lnTo>
                    <a:pt x="453" y="361"/>
                  </a:lnTo>
                  <a:lnTo>
                    <a:pt x="449" y="353"/>
                  </a:lnTo>
                  <a:lnTo>
                    <a:pt x="253" y="355"/>
                  </a:lnTo>
                  <a:lnTo>
                    <a:pt x="249" y="363"/>
                  </a:lnTo>
                  <a:lnTo>
                    <a:pt x="245" y="369"/>
                  </a:lnTo>
                  <a:lnTo>
                    <a:pt x="241" y="375"/>
                  </a:lnTo>
                  <a:lnTo>
                    <a:pt x="235" y="379"/>
                  </a:lnTo>
                  <a:lnTo>
                    <a:pt x="229" y="383"/>
                  </a:lnTo>
                  <a:lnTo>
                    <a:pt x="222" y="385"/>
                  </a:lnTo>
                  <a:lnTo>
                    <a:pt x="216" y="387"/>
                  </a:lnTo>
                  <a:lnTo>
                    <a:pt x="208" y="387"/>
                  </a:lnTo>
                  <a:lnTo>
                    <a:pt x="198" y="387"/>
                  </a:lnTo>
                  <a:lnTo>
                    <a:pt x="190" y="385"/>
                  </a:lnTo>
                  <a:lnTo>
                    <a:pt x="186" y="383"/>
                  </a:lnTo>
                  <a:lnTo>
                    <a:pt x="182" y="379"/>
                  </a:lnTo>
                  <a:lnTo>
                    <a:pt x="179" y="377"/>
                  </a:lnTo>
                  <a:lnTo>
                    <a:pt x="175" y="373"/>
                  </a:lnTo>
                  <a:lnTo>
                    <a:pt x="169" y="367"/>
                  </a:lnTo>
                  <a:lnTo>
                    <a:pt x="165" y="359"/>
                  </a:lnTo>
                  <a:lnTo>
                    <a:pt x="161" y="350"/>
                  </a:lnTo>
                  <a:lnTo>
                    <a:pt x="161" y="340"/>
                  </a:lnTo>
                  <a:lnTo>
                    <a:pt x="161" y="332"/>
                  </a:lnTo>
                  <a:lnTo>
                    <a:pt x="165" y="322"/>
                  </a:lnTo>
                  <a:lnTo>
                    <a:pt x="167" y="318"/>
                  </a:lnTo>
                  <a:lnTo>
                    <a:pt x="169" y="314"/>
                  </a:lnTo>
                  <a:lnTo>
                    <a:pt x="171" y="310"/>
                  </a:lnTo>
                  <a:lnTo>
                    <a:pt x="175" y="306"/>
                  </a:lnTo>
                  <a:lnTo>
                    <a:pt x="182" y="300"/>
                  </a:lnTo>
                  <a:lnTo>
                    <a:pt x="190" y="297"/>
                  </a:lnTo>
                  <a:lnTo>
                    <a:pt x="198" y="295"/>
                  </a:lnTo>
                  <a:lnTo>
                    <a:pt x="208" y="293"/>
                  </a:lnTo>
                  <a:lnTo>
                    <a:pt x="216" y="295"/>
                  </a:lnTo>
                  <a:lnTo>
                    <a:pt x="222" y="295"/>
                  </a:lnTo>
                  <a:lnTo>
                    <a:pt x="229" y="299"/>
                  </a:lnTo>
                  <a:lnTo>
                    <a:pt x="235" y="302"/>
                  </a:lnTo>
                  <a:lnTo>
                    <a:pt x="239" y="306"/>
                  </a:lnTo>
                  <a:lnTo>
                    <a:pt x="245" y="310"/>
                  </a:lnTo>
                  <a:lnTo>
                    <a:pt x="249" y="316"/>
                  </a:lnTo>
                  <a:lnTo>
                    <a:pt x="251" y="322"/>
                  </a:lnTo>
                  <a:lnTo>
                    <a:pt x="335" y="322"/>
                  </a:lnTo>
                  <a:lnTo>
                    <a:pt x="449" y="320"/>
                  </a:lnTo>
                  <a:lnTo>
                    <a:pt x="453" y="314"/>
                  </a:lnTo>
                  <a:lnTo>
                    <a:pt x="457" y="308"/>
                  </a:lnTo>
                  <a:lnTo>
                    <a:pt x="460" y="302"/>
                  </a:lnTo>
                  <a:lnTo>
                    <a:pt x="466" y="299"/>
                  </a:lnTo>
                  <a:lnTo>
                    <a:pt x="472" y="295"/>
                  </a:lnTo>
                  <a:lnTo>
                    <a:pt x="480" y="293"/>
                  </a:lnTo>
                  <a:lnTo>
                    <a:pt x="486" y="291"/>
                  </a:lnTo>
                  <a:lnTo>
                    <a:pt x="494" y="291"/>
                  </a:lnTo>
                  <a:lnTo>
                    <a:pt x="502" y="291"/>
                  </a:lnTo>
                  <a:lnTo>
                    <a:pt x="507" y="293"/>
                  </a:lnTo>
                  <a:lnTo>
                    <a:pt x="515" y="295"/>
                  </a:lnTo>
                  <a:lnTo>
                    <a:pt x="521" y="299"/>
                  </a:lnTo>
                  <a:lnTo>
                    <a:pt x="527" y="302"/>
                  </a:lnTo>
                  <a:lnTo>
                    <a:pt x="531" y="308"/>
                  </a:lnTo>
                  <a:lnTo>
                    <a:pt x="535" y="314"/>
                  </a:lnTo>
                  <a:lnTo>
                    <a:pt x="539" y="320"/>
                  </a:lnTo>
                  <a:lnTo>
                    <a:pt x="619" y="322"/>
                  </a:lnTo>
                  <a:lnTo>
                    <a:pt x="703" y="322"/>
                  </a:lnTo>
                  <a:lnTo>
                    <a:pt x="705" y="316"/>
                  </a:lnTo>
                  <a:lnTo>
                    <a:pt x="709" y="310"/>
                  </a:lnTo>
                  <a:lnTo>
                    <a:pt x="715" y="306"/>
                  </a:lnTo>
                  <a:lnTo>
                    <a:pt x="719" y="300"/>
                  </a:lnTo>
                  <a:lnTo>
                    <a:pt x="725" y="299"/>
                  </a:lnTo>
                  <a:lnTo>
                    <a:pt x="733" y="295"/>
                  </a:lnTo>
                  <a:lnTo>
                    <a:pt x="738" y="295"/>
                  </a:lnTo>
                  <a:lnTo>
                    <a:pt x="746" y="293"/>
                  </a:lnTo>
                  <a:lnTo>
                    <a:pt x="756" y="295"/>
                  </a:lnTo>
                  <a:lnTo>
                    <a:pt x="764" y="297"/>
                  </a:lnTo>
                  <a:lnTo>
                    <a:pt x="768" y="299"/>
                  </a:lnTo>
                  <a:lnTo>
                    <a:pt x="772" y="300"/>
                  </a:lnTo>
                  <a:lnTo>
                    <a:pt x="776" y="304"/>
                  </a:lnTo>
                  <a:lnTo>
                    <a:pt x="780" y="306"/>
                  </a:lnTo>
                  <a:lnTo>
                    <a:pt x="785" y="314"/>
                  </a:lnTo>
                  <a:lnTo>
                    <a:pt x="789" y="322"/>
                  </a:lnTo>
                  <a:lnTo>
                    <a:pt x="793" y="332"/>
                  </a:lnTo>
                  <a:lnTo>
                    <a:pt x="793" y="340"/>
                  </a:lnTo>
                  <a:lnTo>
                    <a:pt x="793" y="350"/>
                  </a:lnTo>
                  <a:lnTo>
                    <a:pt x="789" y="359"/>
                  </a:lnTo>
                  <a:lnTo>
                    <a:pt x="787" y="363"/>
                  </a:lnTo>
                  <a:lnTo>
                    <a:pt x="785" y="367"/>
                  </a:lnTo>
                  <a:lnTo>
                    <a:pt x="784" y="371"/>
                  </a:lnTo>
                  <a:lnTo>
                    <a:pt x="780" y="373"/>
                  </a:lnTo>
                  <a:lnTo>
                    <a:pt x="772" y="379"/>
                  </a:lnTo>
                  <a:lnTo>
                    <a:pt x="764" y="385"/>
                  </a:lnTo>
                  <a:lnTo>
                    <a:pt x="756" y="387"/>
                  </a:lnTo>
                  <a:lnTo>
                    <a:pt x="746" y="387"/>
                  </a:lnTo>
                  <a:lnTo>
                    <a:pt x="738" y="387"/>
                  </a:lnTo>
                  <a:lnTo>
                    <a:pt x="731" y="385"/>
                  </a:lnTo>
                  <a:lnTo>
                    <a:pt x="725" y="383"/>
                  </a:lnTo>
                  <a:lnTo>
                    <a:pt x="719" y="379"/>
                  </a:lnTo>
                  <a:lnTo>
                    <a:pt x="719" y="383"/>
                  </a:lnTo>
                  <a:lnTo>
                    <a:pt x="717" y="391"/>
                  </a:lnTo>
                  <a:lnTo>
                    <a:pt x="715" y="401"/>
                  </a:lnTo>
                  <a:lnTo>
                    <a:pt x="713" y="404"/>
                  </a:lnTo>
                  <a:lnTo>
                    <a:pt x="711" y="408"/>
                  </a:lnTo>
                  <a:lnTo>
                    <a:pt x="707" y="412"/>
                  </a:lnTo>
                  <a:lnTo>
                    <a:pt x="705" y="416"/>
                  </a:lnTo>
                  <a:lnTo>
                    <a:pt x="697" y="422"/>
                  </a:lnTo>
                  <a:lnTo>
                    <a:pt x="690" y="426"/>
                  </a:lnTo>
                  <a:lnTo>
                    <a:pt x="682" y="428"/>
                  </a:lnTo>
                  <a:lnTo>
                    <a:pt x="672" y="430"/>
                  </a:lnTo>
                  <a:lnTo>
                    <a:pt x="658" y="428"/>
                  </a:lnTo>
                  <a:lnTo>
                    <a:pt x="652" y="426"/>
                  </a:lnTo>
                  <a:lnTo>
                    <a:pt x="648" y="424"/>
                  </a:lnTo>
                  <a:lnTo>
                    <a:pt x="643" y="420"/>
                  </a:lnTo>
                  <a:lnTo>
                    <a:pt x="639" y="416"/>
                  </a:lnTo>
                  <a:lnTo>
                    <a:pt x="635" y="412"/>
                  </a:lnTo>
                  <a:lnTo>
                    <a:pt x="631" y="406"/>
                  </a:lnTo>
                  <a:lnTo>
                    <a:pt x="470" y="442"/>
                  </a:lnTo>
                  <a:lnTo>
                    <a:pt x="468" y="450"/>
                  </a:lnTo>
                  <a:lnTo>
                    <a:pt x="466" y="457"/>
                  </a:lnTo>
                  <a:lnTo>
                    <a:pt x="460" y="465"/>
                  </a:lnTo>
                  <a:lnTo>
                    <a:pt x="459" y="467"/>
                  </a:lnTo>
                  <a:lnTo>
                    <a:pt x="455" y="471"/>
                  </a:lnTo>
                  <a:lnTo>
                    <a:pt x="449" y="475"/>
                  </a:lnTo>
                  <a:lnTo>
                    <a:pt x="441" y="479"/>
                  </a:lnTo>
                  <a:lnTo>
                    <a:pt x="433" y="481"/>
                  </a:lnTo>
                  <a:lnTo>
                    <a:pt x="425" y="483"/>
                  </a:lnTo>
                  <a:lnTo>
                    <a:pt x="412" y="481"/>
                  </a:lnTo>
                  <a:lnTo>
                    <a:pt x="408" y="479"/>
                  </a:lnTo>
                  <a:lnTo>
                    <a:pt x="402" y="477"/>
                  </a:lnTo>
                  <a:lnTo>
                    <a:pt x="392" y="469"/>
                  </a:lnTo>
                  <a:lnTo>
                    <a:pt x="388" y="465"/>
                  </a:lnTo>
                  <a:lnTo>
                    <a:pt x="384" y="461"/>
                  </a:lnTo>
                  <a:lnTo>
                    <a:pt x="190" y="502"/>
                  </a:lnTo>
                  <a:lnTo>
                    <a:pt x="188" y="510"/>
                  </a:lnTo>
                  <a:lnTo>
                    <a:pt x="186" y="518"/>
                  </a:lnTo>
                  <a:lnTo>
                    <a:pt x="181" y="526"/>
                  </a:lnTo>
                  <a:lnTo>
                    <a:pt x="175" y="532"/>
                  </a:lnTo>
                  <a:lnTo>
                    <a:pt x="169" y="536"/>
                  </a:lnTo>
                  <a:lnTo>
                    <a:pt x="161" y="540"/>
                  </a:lnTo>
                  <a:lnTo>
                    <a:pt x="153" y="542"/>
                  </a:lnTo>
                  <a:lnTo>
                    <a:pt x="143" y="544"/>
                  </a:lnTo>
                  <a:lnTo>
                    <a:pt x="136" y="542"/>
                  </a:lnTo>
                  <a:lnTo>
                    <a:pt x="126" y="540"/>
                  </a:lnTo>
                  <a:lnTo>
                    <a:pt x="122" y="538"/>
                  </a:lnTo>
                  <a:lnTo>
                    <a:pt x="118" y="536"/>
                  </a:lnTo>
                  <a:lnTo>
                    <a:pt x="114" y="532"/>
                  </a:lnTo>
                  <a:lnTo>
                    <a:pt x="110" y="530"/>
                  </a:lnTo>
                  <a:lnTo>
                    <a:pt x="104" y="522"/>
                  </a:lnTo>
                  <a:lnTo>
                    <a:pt x="100" y="514"/>
                  </a:lnTo>
                  <a:lnTo>
                    <a:pt x="98" y="506"/>
                  </a:lnTo>
                  <a:lnTo>
                    <a:pt x="96" y="497"/>
                  </a:lnTo>
                  <a:close/>
                  <a:moveTo>
                    <a:pt x="408" y="640"/>
                  </a:moveTo>
                  <a:lnTo>
                    <a:pt x="410" y="632"/>
                  </a:lnTo>
                  <a:lnTo>
                    <a:pt x="412" y="622"/>
                  </a:lnTo>
                  <a:lnTo>
                    <a:pt x="414" y="618"/>
                  </a:lnTo>
                  <a:lnTo>
                    <a:pt x="415" y="614"/>
                  </a:lnTo>
                  <a:lnTo>
                    <a:pt x="419" y="610"/>
                  </a:lnTo>
                  <a:lnTo>
                    <a:pt x="421" y="606"/>
                  </a:lnTo>
                  <a:lnTo>
                    <a:pt x="429" y="601"/>
                  </a:lnTo>
                  <a:lnTo>
                    <a:pt x="437" y="597"/>
                  </a:lnTo>
                  <a:lnTo>
                    <a:pt x="445" y="595"/>
                  </a:lnTo>
                  <a:lnTo>
                    <a:pt x="455" y="593"/>
                  </a:lnTo>
                  <a:lnTo>
                    <a:pt x="462" y="595"/>
                  </a:lnTo>
                  <a:lnTo>
                    <a:pt x="470" y="597"/>
                  </a:lnTo>
                  <a:lnTo>
                    <a:pt x="478" y="599"/>
                  </a:lnTo>
                  <a:lnTo>
                    <a:pt x="484" y="602"/>
                  </a:lnTo>
                  <a:lnTo>
                    <a:pt x="523" y="581"/>
                  </a:lnTo>
                  <a:lnTo>
                    <a:pt x="562" y="559"/>
                  </a:lnTo>
                  <a:lnTo>
                    <a:pt x="601" y="540"/>
                  </a:lnTo>
                  <a:lnTo>
                    <a:pt x="641" y="522"/>
                  </a:lnTo>
                  <a:lnTo>
                    <a:pt x="641" y="520"/>
                  </a:lnTo>
                  <a:lnTo>
                    <a:pt x="643" y="508"/>
                  </a:lnTo>
                  <a:lnTo>
                    <a:pt x="645" y="502"/>
                  </a:lnTo>
                  <a:lnTo>
                    <a:pt x="646" y="501"/>
                  </a:lnTo>
                  <a:lnTo>
                    <a:pt x="646" y="497"/>
                  </a:lnTo>
                  <a:lnTo>
                    <a:pt x="617" y="502"/>
                  </a:lnTo>
                  <a:lnTo>
                    <a:pt x="584" y="510"/>
                  </a:lnTo>
                  <a:lnTo>
                    <a:pt x="541" y="522"/>
                  </a:lnTo>
                  <a:lnTo>
                    <a:pt x="539" y="530"/>
                  </a:lnTo>
                  <a:lnTo>
                    <a:pt x="537" y="540"/>
                  </a:lnTo>
                  <a:lnTo>
                    <a:pt x="531" y="546"/>
                  </a:lnTo>
                  <a:lnTo>
                    <a:pt x="525" y="553"/>
                  </a:lnTo>
                  <a:lnTo>
                    <a:pt x="519" y="557"/>
                  </a:lnTo>
                  <a:lnTo>
                    <a:pt x="511" y="561"/>
                  </a:lnTo>
                  <a:lnTo>
                    <a:pt x="504" y="565"/>
                  </a:lnTo>
                  <a:lnTo>
                    <a:pt x="494" y="565"/>
                  </a:lnTo>
                  <a:lnTo>
                    <a:pt x="482" y="565"/>
                  </a:lnTo>
                  <a:lnTo>
                    <a:pt x="478" y="563"/>
                  </a:lnTo>
                  <a:lnTo>
                    <a:pt x="472" y="561"/>
                  </a:lnTo>
                  <a:lnTo>
                    <a:pt x="468" y="557"/>
                  </a:lnTo>
                  <a:lnTo>
                    <a:pt x="464" y="555"/>
                  </a:lnTo>
                  <a:lnTo>
                    <a:pt x="460" y="551"/>
                  </a:lnTo>
                  <a:lnTo>
                    <a:pt x="457" y="548"/>
                  </a:lnTo>
                  <a:lnTo>
                    <a:pt x="408" y="563"/>
                  </a:lnTo>
                  <a:lnTo>
                    <a:pt x="359" y="583"/>
                  </a:lnTo>
                  <a:lnTo>
                    <a:pt x="308" y="604"/>
                  </a:lnTo>
                  <a:lnTo>
                    <a:pt x="255" y="630"/>
                  </a:lnTo>
                  <a:lnTo>
                    <a:pt x="255" y="636"/>
                  </a:lnTo>
                  <a:lnTo>
                    <a:pt x="255" y="644"/>
                  </a:lnTo>
                  <a:lnTo>
                    <a:pt x="251" y="653"/>
                  </a:lnTo>
                  <a:lnTo>
                    <a:pt x="249" y="657"/>
                  </a:lnTo>
                  <a:lnTo>
                    <a:pt x="247" y="661"/>
                  </a:lnTo>
                  <a:lnTo>
                    <a:pt x="245" y="665"/>
                  </a:lnTo>
                  <a:lnTo>
                    <a:pt x="241" y="669"/>
                  </a:lnTo>
                  <a:lnTo>
                    <a:pt x="233" y="675"/>
                  </a:lnTo>
                  <a:lnTo>
                    <a:pt x="226" y="679"/>
                  </a:lnTo>
                  <a:lnTo>
                    <a:pt x="218" y="681"/>
                  </a:lnTo>
                  <a:lnTo>
                    <a:pt x="208" y="683"/>
                  </a:lnTo>
                  <a:lnTo>
                    <a:pt x="198" y="681"/>
                  </a:lnTo>
                  <a:lnTo>
                    <a:pt x="190" y="679"/>
                  </a:lnTo>
                  <a:lnTo>
                    <a:pt x="186" y="677"/>
                  </a:lnTo>
                  <a:lnTo>
                    <a:pt x="182" y="675"/>
                  </a:lnTo>
                  <a:lnTo>
                    <a:pt x="179" y="671"/>
                  </a:lnTo>
                  <a:lnTo>
                    <a:pt x="175" y="669"/>
                  </a:lnTo>
                  <a:lnTo>
                    <a:pt x="169" y="661"/>
                  </a:lnTo>
                  <a:lnTo>
                    <a:pt x="165" y="653"/>
                  </a:lnTo>
                  <a:lnTo>
                    <a:pt x="161" y="644"/>
                  </a:lnTo>
                  <a:lnTo>
                    <a:pt x="161" y="636"/>
                  </a:lnTo>
                  <a:lnTo>
                    <a:pt x="161" y="626"/>
                  </a:lnTo>
                  <a:lnTo>
                    <a:pt x="165" y="616"/>
                  </a:lnTo>
                  <a:lnTo>
                    <a:pt x="167" y="612"/>
                  </a:lnTo>
                  <a:lnTo>
                    <a:pt x="169" y="608"/>
                  </a:lnTo>
                  <a:lnTo>
                    <a:pt x="171" y="604"/>
                  </a:lnTo>
                  <a:lnTo>
                    <a:pt x="175" y="602"/>
                  </a:lnTo>
                  <a:lnTo>
                    <a:pt x="182" y="597"/>
                  </a:lnTo>
                  <a:lnTo>
                    <a:pt x="190" y="591"/>
                  </a:lnTo>
                  <a:lnTo>
                    <a:pt x="198" y="589"/>
                  </a:lnTo>
                  <a:lnTo>
                    <a:pt x="208" y="589"/>
                  </a:lnTo>
                  <a:lnTo>
                    <a:pt x="218" y="589"/>
                  </a:lnTo>
                  <a:lnTo>
                    <a:pt x="226" y="591"/>
                  </a:lnTo>
                  <a:lnTo>
                    <a:pt x="233" y="595"/>
                  </a:lnTo>
                  <a:lnTo>
                    <a:pt x="239" y="601"/>
                  </a:lnTo>
                  <a:lnTo>
                    <a:pt x="288" y="577"/>
                  </a:lnTo>
                  <a:lnTo>
                    <a:pt x="339" y="555"/>
                  </a:lnTo>
                  <a:lnTo>
                    <a:pt x="365" y="546"/>
                  </a:lnTo>
                  <a:lnTo>
                    <a:pt x="392" y="534"/>
                  </a:lnTo>
                  <a:lnTo>
                    <a:pt x="419" y="524"/>
                  </a:lnTo>
                  <a:lnTo>
                    <a:pt x="447" y="514"/>
                  </a:lnTo>
                  <a:lnTo>
                    <a:pt x="449" y="506"/>
                  </a:lnTo>
                  <a:lnTo>
                    <a:pt x="451" y="499"/>
                  </a:lnTo>
                  <a:lnTo>
                    <a:pt x="457" y="491"/>
                  </a:lnTo>
                  <a:lnTo>
                    <a:pt x="460" y="485"/>
                  </a:lnTo>
                  <a:lnTo>
                    <a:pt x="468" y="479"/>
                  </a:lnTo>
                  <a:lnTo>
                    <a:pt x="476" y="475"/>
                  </a:lnTo>
                  <a:lnTo>
                    <a:pt x="484" y="471"/>
                  </a:lnTo>
                  <a:lnTo>
                    <a:pt x="494" y="471"/>
                  </a:lnTo>
                  <a:lnTo>
                    <a:pt x="506" y="473"/>
                  </a:lnTo>
                  <a:lnTo>
                    <a:pt x="515" y="477"/>
                  </a:lnTo>
                  <a:lnTo>
                    <a:pt x="519" y="479"/>
                  </a:lnTo>
                  <a:lnTo>
                    <a:pt x="523" y="481"/>
                  </a:lnTo>
                  <a:lnTo>
                    <a:pt x="531" y="489"/>
                  </a:lnTo>
                  <a:lnTo>
                    <a:pt x="574" y="477"/>
                  </a:lnTo>
                  <a:lnTo>
                    <a:pt x="617" y="467"/>
                  </a:lnTo>
                  <a:lnTo>
                    <a:pt x="660" y="459"/>
                  </a:lnTo>
                  <a:lnTo>
                    <a:pt x="701" y="453"/>
                  </a:lnTo>
                  <a:lnTo>
                    <a:pt x="703" y="446"/>
                  </a:lnTo>
                  <a:lnTo>
                    <a:pt x="707" y="440"/>
                  </a:lnTo>
                  <a:lnTo>
                    <a:pt x="711" y="434"/>
                  </a:lnTo>
                  <a:lnTo>
                    <a:pt x="717" y="428"/>
                  </a:lnTo>
                  <a:lnTo>
                    <a:pt x="723" y="424"/>
                  </a:lnTo>
                  <a:lnTo>
                    <a:pt x="731" y="420"/>
                  </a:lnTo>
                  <a:lnTo>
                    <a:pt x="738" y="418"/>
                  </a:lnTo>
                  <a:lnTo>
                    <a:pt x="746" y="418"/>
                  </a:lnTo>
                  <a:lnTo>
                    <a:pt x="756" y="420"/>
                  </a:lnTo>
                  <a:lnTo>
                    <a:pt x="764" y="422"/>
                  </a:lnTo>
                  <a:lnTo>
                    <a:pt x="768" y="424"/>
                  </a:lnTo>
                  <a:lnTo>
                    <a:pt x="772" y="426"/>
                  </a:lnTo>
                  <a:lnTo>
                    <a:pt x="776" y="430"/>
                  </a:lnTo>
                  <a:lnTo>
                    <a:pt x="780" y="432"/>
                  </a:lnTo>
                  <a:lnTo>
                    <a:pt x="785" y="440"/>
                  </a:lnTo>
                  <a:lnTo>
                    <a:pt x="789" y="448"/>
                  </a:lnTo>
                  <a:lnTo>
                    <a:pt x="793" y="455"/>
                  </a:lnTo>
                  <a:lnTo>
                    <a:pt x="793" y="465"/>
                  </a:lnTo>
                  <a:lnTo>
                    <a:pt x="793" y="475"/>
                  </a:lnTo>
                  <a:lnTo>
                    <a:pt x="789" y="485"/>
                  </a:lnTo>
                  <a:lnTo>
                    <a:pt x="787" y="489"/>
                  </a:lnTo>
                  <a:lnTo>
                    <a:pt x="785" y="493"/>
                  </a:lnTo>
                  <a:lnTo>
                    <a:pt x="784" y="495"/>
                  </a:lnTo>
                  <a:lnTo>
                    <a:pt x="780" y="499"/>
                  </a:lnTo>
                  <a:lnTo>
                    <a:pt x="772" y="504"/>
                  </a:lnTo>
                  <a:lnTo>
                    <a:pt x="764" y="508"/>
                  </a:lnTo>
                  <a:lnTo>
                    <a:pt x="756" y="512"/>
                  </a:lnTo>
                  <a:lnTo>
                    <a:pt x="746" y="512"/>
                  </a:lnTo>
                  <a:lnTo>
                    <a:pt x="735" y="510"/>
                  </a:lnTo>
                  <a:lnTo>
                    <a:pt x="735" y="520"/>
                  </a:lnTo>
                  <a:lnTo>
                    <a:pt x="735" y="530"/>
                  </a:lnTo>
                  <a:lnTo>
                    <a:pt x="731" y="540"/>
                  </a:lnTo>
                  <a:lnTo>
                    <a:pt x="729" y="544"/>
                  </a:lnTo>
                  <a:lnTo>
                    <a:pt x="727" y="548"/>
                  </a:lnTo>
                  <a:lnTo>
                    <a:pt x="725" y="551"/>
                  </a:lnTo>
                  <a:lnTo>
                    <a:pt x="721" y="555"/>
                  </a:lnTo>
                  <a:lnTo>
                    <a:pt x="715" y="559"/>
                  </a:lnTo>
                  <a:lnTo>
                    <a:pt x="707" y="565"/>
                  </a:lnTo>
                  <a:lnTo>
                    <a:pt x="697" y="567"/>
                  </a:lnTo>
                  <a:lnTo>
                    <a:pt x="688" y="569"/>
                  </a:lnTo>
                  <a:lnTo>
                    <a:pt x="678" y="567"/>
                  </a:lnTo>
                  <a:lnTo>
                    <a:pt x="670" y="565"/>
                  </a:lnTo>
                  <a:lnTo>
                    <a:pt x="660" y="559"/>
                  </a:lnTo>
                  <a:lnTo>
                    <a:pt x="654" y="553"/>
                  </a:lnTo>
                  <a:lnTo>
                    <a:pt x="605" y="577"/>
                  </a:lnTo>
                  <a:lnTo>
                    <a:pt x="576" y="591"/>
                  </a:lnTo>
                  <a:lnTo>
                    <a:pt x="545" y="608"/>
                  </a:lnTo>
                  <a:lnTo>
                    <a:pt x="502" y="632"/>
                  </a:lnTo>
                  <a:lnTo>
                    <a:pt x="502" y="640"/>
                  </a:lnTo>
                  <a:lnTo>
                    <a:pt x="502" y="650"/>
                  </a:lnTo>
                  <a:lnTo>
                    <a:pt x="498" y="659"/>
                  </a:lnTo>
                  <a:lnTo>
                    <a:pt x="496" y="663"/>
                  </a:lnTo>
                  <a:lnTo>
                    <a:pt x="494" y="667"/>
                  </a:lnTo>
                  <a:lnTo>
                    <a:pt x="492" y="671"/>
                  </a:lnTo>
                  <a:lnTo>
                    <a:pt x="488" y="673"/>
                  </a:lnTo>
                  <a:lnTo>
                    <a:pt x="482" y="679"/>
                  </a:lnTo>
                  <a:lnTo>
                    <a:pt x="474" y="685"/>
                  </a:lnTo>
                  <a:lnTo>
                    <a:pt x="464" y="687"/>
                  </a:lnTo>
                  <a:lnTo>
                    <a:pt x="455" y="689"/>
                  </a:lnTo>
                  <a:lnTo>
                    <a:pt x="447" y="687"/>
                  </a:lnTo>
                  <a:lnTo>
                    <a:pt x="439" y="685"/>
                  </a:lnTo>
                  <a:lnTo>
                    <a:pt x="433" y="683"/>
                  </a:lnTo>
                  <a:lnTo>
                    <a:pt x="427" y="679"/>
                  </a:lnTo>
                  <a:lnTo>
                    <a:pt x="384" y="706"/>
                  </a:lnTo>
                  <a:lnTo>
                    <a:pt x="341" y="736"/>
                  </a:lnTo>
                  <a:lnTo>
                    <a:pt x="298" y="769"/>
                  </a:lnTo>
                  <a:lnTo>
                    <a:pt x="276" y="787"/>
                  </a:lnTo>
                  <a:lnTo>
                    <a:pt x="255" y="804"/>
                  </a:lnTo>
                  <a:lnTo>
                    <a:pt x="257" y="812"/>
                  </a:lnTo>
                  <a:lnTo>
                    <a:pt x="259" y="822"/>
                  </a:lnTo>
                  <a:lnTo>
                    <a:pt x="257" y="830"/>
                  </a:lnTo>
                  <a:lnTo>
                    <a:pt x="255" y="840"/>
                  </a:lnTo>
                  <a:lnTo>
                    <a:pt x="253" y="844"/>
                  </a:lnTo>
                  <a:lnTo>
                    <a:pt x="249" y="848"/>
                  </a:lnTo>
                  <a:lnTo>
                    <a:pt x="247" y="852"/>
                  </a:lnTo>
                  <a:lnTo>
                    <a:pt x="243" y="855"/>
                  </a:lnTo>
                  <a:lnTo>
                    <a:pt x="237" y="861"/>
                  </a:lnTo>
                  <a:lnTo>
                    <a:pt x="229" y="865"/>
                  </a:lnTo>
                  <a:lnTo>
                    <a:pt x="220" y="867"/>
                  </a:lnTo>
                  <a:lnTo>
                    <a:pt x="210" y="869"/>
                  </a:lnTo>
                  <a:lnTo>
                    <a:pt x="202" y="867"/>
                  </a:lnTo>
                  <a:lnTo>
                    <a:pt x="192" y="865"/>
                  </a:lnTo>
                  <a:lnTo>
                    <a:pt x="188" y="863"/>
                  </a:lnTo>
                  <a:lnTo>
                    <a:pt x="184" y="861"/>
                  </a:lnTo>
                  <a:lnTo>
                    <a:pt x="181" y="857"/>
                  </a:lnTo>
                  <a:lnTo>
                    <a:pt x="177" y="855"/>
                  </a:lnTo>
                  <a:lnTo>
                    <a:pt x="171" y="848"/>
                  </a:lnTo>
                  <a:lnTo>
                    <a:pt x="167" y="840"/>
                  </a:lnTo>
                  <a:lnTo>
                    <a:pt x="165" y="830"/>
                  </a:lnTo>
                  <a:lnTo>
                    <a:pt x="163" y="822"/>
                  </a:lnTo>
                  <a:lnTo>
                    <a:pt x="165" y="812"/>
                  </a:lnTo>
                  <a:lnTo>
                    <a:pt x="167" y="802"/>
                  </a:lnTo>
                  <a:lnTo>
                    <a:pt x="169" y="799"/>
                  </a:lnTo>
                  <a:lnTo>
                    <a:pt x="171" y="795"/>
                  </a:lnTo>
                  <a:lnTo>
                    <a:pt x="175" y="791"/>
                  </a:lnTo>
                  <a:lnTo>
                    <a:pt x="177" y="789"/>
                  </a:lnTo>
                  <a:lnTo>
                    <a:pt x="184" y="783"/>
                  </a:lnTo>
                  <a:lnTo>
                    <a:pt x="192" y="777"/>
                  </a:lnTo>
                  <a:lnTo>
                    <a:pt x="202" y="775"/>
                  </a:lnTo>
                  <a:lnTo>
                    <a:pt x="210" y="773"/>
                  </a:lnTo>
                  <a:lnTo>
                    <a:pt x="222" y="775"/>
                  </a:lnTo>
                  <a:lnTo>
                    <a:pt x="228" y="777"/>
                  </a:lnTo>
                  <a:lnTo>
                    <a:pt x="233" y="779"/>
                  </a:lnTo>
                  <a:lnTo>
                    <a:pt x="275" y="748"/>
                  </a:lnTo>
                  <a:lnTo>
                    <a:pt x="318" y="714"/>
                  </a:lnTo>
                  <a:lnTo>
                    <a:pt x="363" y="681"/>
                  </a:lnTo>
                  <a:lnTo>
                    <a:pt x="408" y="650"/>
                  </a:lnTo>
                  <a:lnTo>
                    <a:pt x="408" y="6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3" name="Group 38"/>
          <p:cNvGrpSpPr>
            <a:grpSpLocks noChangeAspect="1"/>
          </p:cNvGrpSpPr>
          <p:nvPr/>
        </p:nvGrpSpPr>
        <p:grpSpPr bwMode="auto">
          <a:xfrm>
            <a:off x="167146" y="3316297"/>
            <a:ext cx="1952627" cy="3097228"/>
            <a:chOff x="251" y="1369"/>
            <a:chExt cx="1230" cy="1951"/>
          </a:xfrm>
        </p:grpSpPr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4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8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9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0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1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2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3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4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5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6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7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8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9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0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1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2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3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4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5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6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7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8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9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0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1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2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3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4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5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6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7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8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9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0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1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2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3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4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5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6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7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8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9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0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1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2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3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4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5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6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7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8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9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0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1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2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3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4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5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6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7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8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9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0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1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2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3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4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5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6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7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8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9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0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1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2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3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4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5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6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7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8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9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0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1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2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3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4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5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6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7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8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0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1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2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3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4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5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6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7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8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9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0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1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2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3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4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5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6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1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2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3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4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5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6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7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8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9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0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1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2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3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4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5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6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7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8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9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53" name="Freeform 34"/>
          <p:cNvSpPr>
            <a:spLocks noEditPoints="1"/>
          </p:cNvSpPr>
          <p:nvPr/>
        </p:nvSpPr>
        <p:spPr bwMode="auto">
          <a:xfrm>
            <a:off x="682003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 Marcador de contenido"/>
          <p:cNvSpPr>
            <a:spLocks noGrp="1"/>
          </p:cNvSpPr>
          <p:nvPr>
            <p:ph idx="1"/>
          </p:nvPr>
        </p:nvSpPr>
        <p:spPr>
          <a:xfrm>
            <a:off x="676275" y="1931745"/>
            <a:ext cx="8096249" cy="4496349"/>
          </a:xfrm>
        </p:spPr>
        <p:txBody>
          <a:bodyPr/>
          <a:lstStyle/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REE is fully interested in participating in the TERRE given that it means the natural evolution of the BALIT project where RTE, REN and REE are currently working</a:t>
            </a:r>
            <a:endParaRPr lang="en-GB" sz="1600" dirty="0" smtClean="0"/>
          </a:p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The implementation of </a:t>
            </a:r>
            <a:r>
              <a:rPr lang="en-GB" sz="1600" dirty="0" err="1" smtClean="0"/>
              <a:t>suprarregional</a:t>
            </a:r>
            <a:r>
              <a:rPr lang="en-GB" sz="1600" dirty="0" smtClean="0"/>
              <a:t> cross-border balancing services requires regulatory updates and will have associated costs for the electric system</a:t>
            </a:r>
          </a:p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REE needs, prior to its participation in TERRE project, the </a:t>
            </a:r>
            <a:r>
              <a:rPr lang="en-GB" sz="1600" dirty="0" err="1" smtClean="0"/>
              <a:t>confort</a:t>
            </a:r>
            <a:r>
              <a:rPr lang="en-GB" sz="1600" dirty="0" smtClean="0"/>
              <a:t> from the Spanish NRAs in order to ensure that the needed regulatory changes will be implemented and the associated costs will be recovered</a:t>
            </a:r>
            <a:endParaRPr lang="en-GB" sz="1600" dirty="0" smtClean="0"/>
          </a:p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Nowadays there is not enough information on TERRE project to prepare the requirement of letters of comfort for REE’s participation in the project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48E32"/>
        </a:solidFill>
        <a:ln w="9525">
          <a:noFill/>
          <a:round/>
          <a:headEnd/>
          <a:tailEnd/>
        </a:ln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200" b="1" i="0" u="none" strike="noStrike" cap="none" normalizeH="0" baseline="0" smtClean="0">
            <a:ln>
              <a:noFill/>
            </a:ln>
            <a:solidFill>
              <a:srgbClr val="B8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ACER-2015-01398</_dlc_DocId>
    <_dlc_DocIdUrl xmlns="985daa2e-53d8-4475-82b8-9c7d25324e34">
      <Url>http://s-do-prod-ap/en/Electricity/Regional_initiatives/Meetings/7th%20SWE%20SG%20Meeting/_layouts/DocIdRedir.aspx?ID=ACER-2015-01398</Url>
      <Description>ACER-2015-01398</Description>
    </_dlc_DocIdUrl>
    <ACER_Abstract xmlns="985daa2e-53d8-4475-82b8-9c7d25324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2FEB873D5A34394869323717E0E70" ma:contentTypeVersion="21" ma:contentTypeDescription="Create a new document." ma:contentTypeScope="" ma:versionID="4de6777510b3e119ccecf65e295cb33b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F0FDFFF5-12B7-40C5-ADF1-1A9FC89B44AC}"/>
</file>

<file path=customXml/itemProps2.xml><?xml version="1.0" encoding="utf-8"?>
<ds:datastoreItem xmlns:ds="http://schemas.openxmlformats.org/officeDocument/2006/customXml" ds:itemID="{2FE78CE0-A47F-4569-BF30-237003E3A9B4}"/>
</file>

<file path=customXml/itemProps3.xml><?xml version="1.0" encoding="utf-8"?>
<ds:datastoreItem xmlns:ds="http://schemas.openxmlformats.org/officeDocument/2006/customXml" ds:itemID="{1A6992A1-464A-44EE-A4EC-D5F5800E008F}"/>
</file>

<file path=customXml/itemProps4.xml><?xml version="1.0" encoding="utf-8"?>
<ds:datastoreItem xmlns:ds="http://schemas.openxmlformats.org/officeDocument/2006/customXml" ds:itemID="{691F68CB-2743-4535-8CEF-06F111B49C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17806</TotalTime>
  <Words>113</Words>
  <Application>Microsoft Office PowerPoint</Application>
  <PresentationFormat>Presentación en pantalla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Verdana</vt:lpstr>
      <vt:lpstr>ZapfDingbats</vt:lpstr>
      <vt:lpstr>Wingdings</vt:lpstr>
      <vt:lpstr>Wingdings 2</vt:lpstr>
      <vt:lpstr>Tahoma</vt:lpstr>
      <vt:lpstr>Diseño predeterminado</vt:lpstr>
      <vt:lpstr>Diapositiva 1</vt:lpstr>
      <vt:lpstr>Diapositiva 2</vt:lpstr>
    </vt:vector>
  </TitlesOfParts>
  <Company>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D. Sistemas de Información</dc:creator>
  <cp:lastModifiedBy>Javier Barrantes Egaña</cp:lastModifiedBy>
  <cp:revision>2603</cp:revision>
  <cp:lastPrinted>2007-02-22T14:41:22Z</cp:lastPrinted>
  <dcterms:created xsi:type="dcterms:W3CDTF">2003-10-13T07:40:38Z</dcterms:created>
  <dcterms:modified xsi:type="dcterms:W3CDTF">2013-11-26T11:35:37Z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GlobalPowerPoint</vt:lpwstr>
  </property>
  <property fmtid="{D5CDD505-2E9C-101B-9397-08002B2CF9AE}" pid="3" name="Version">
    <vt:lpwstr>Version 2.91 (20060406)</vt:lpwstr>
  </property>
  <property fmtid="{D5CDD505-2E9C-101B-9397-08002B2CF9AE}" pid="4" name="Design">
    <vt:lpwstr>CIB_Pres.pot</vt:lpwstr>
  </property>
  <property fmtid="{D5CDD505-2E9C-101B-9397-08002B2CF9AE}" pid="5" name="ContentTypeId">
    <vt:lpwstr>0x01010021E2FEB873D5A34394869323717E0E70</vt:lpwstr>
  </property>
  <property fmtid="{D5CDD505-2E9C-101B-9397-08002B2CF9AE}" pid="6" name="_dlc_DocIdItemGuid">
    <vt:lpwstr>1ca36cce-45be-450e-8f22-3a2ee151bf72</vt:lpwstr>
  </property>
</Properties>
</file>